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6" r:id="rId1"/>
    <p:sldMasterId id="2147483710" r:id="rId2"/>
    <p:sldMasterId id="2147483769" r:id="rId3"/>
  </p:sldMasterIdLst>
  <p:notesMasterIdLst>
    <p:notesMasterId r:id="rId38"/>
  </p:notesMasterIdLst>
  <p:sldIdLst>
    <p:sldId id="280" r:id="rId4"/>
    <p:sldId id="283" r:id="rId5"/>
    <p:sldId id="410" r:id="rId6"/>
    <p:sldId id="259" r:id="rId7"/>
    <p:sldId id="411" r:id="rId8"/>
    <p:sldId id="268" r:id="rId9"/>
    <p:sldId id="412" r:id="rId10"/>
    <p:sldId id="262" r:id="rId11"/>
    <p:sldId id="413" r:id="rId12"/>
    <p:sldId id="265" r:id="rId13"/>
    <p:sldId id="271" r:id="rId14"/>
    <p:sldId id="274" r:id="rId15"/>
    <p:sldId id="414" r:id="rId16"/>
    <p:sldId id="415" r:id="rId17"/>
    <p:sldId id="416" r:id="rId18"/>
    <p:sldId id="417" r:id="rId19"/>
    <p:sldId id="418" r:id="rId20"/>
    <p:sldId id="376" r:id="rId21"/>
    <p:sldId id="379" r:id="rId22"/>
    <p:sldId id="419" r:id="rId23"/>
    <p:sldId id="420" r:id="rId24"/>
    <p:sldId id="421" r:id="rId25"/>
    <p:sldId id="391" r:id="rId26"/>
    <p:sldId id="388" r:id="rId27"/>
    <p:sldId id="422" r:id="rId28"/>
    <p:sldId id="423" r:id="rId29"/>
    <p:sldId id="424" r:id="rId30"/>
    <p:sldId id="425" r:id="rId31"/>
    <p:sldId id="426" r:id="rId32"/>
    <p:sldId id="397" r:id="rId33"/>
    <p:sldId id="406" r:id="rId34"/>
    <p:sldId id="427" r:id="rId35"/>
    <p:sldId id="429" r:id="rId36"/>
    <p:sldId id="428" r:id="rId37"/>
  </p:sldIdLst>
  <p:sldSz cx="9144000" cy="5143500" type="screen16x9"/>
  <p:notesSz cx="6858000" cy="9144000"/>
  <p:embeddedFontLst>
    <p:embeddedFont>
      <p:font typeface="Anaheim" panose="020B0604020202020204" charset="0"/>
      <p:regular r:id="rId39"/>
    </p:embeddedFont>
    <p:embeddedFont>
      <p:font typeface="Comfortaa" panose="020B0604020202020204" charset="0"/>
      <p:regular r:id="rId40"/>
      <p:bold r:id="rId41"/>
    </p:embeddedFont>
    <p:embeddedFont>
      <p:font typeface="Consolas" panose="020B0609020204030204" pitchFamily="49" charset="0"/>
      <p:regular r:id="rId42"/>
      <p:bold r:id="rId43"/>
      <p:italic r:id="rId44"/>
      <p:boldItalic r:id="rId45"/>
    </p:embeddedFont>
    <p:embeddedFont>
      <p:font typeface="Fira Code" panose="020B0809050000020004" pitchFamily="49" charset="0"/>
      <p:regular r:id="rId46"/>
      <p:bold r:id="rId47"/>
    </p:embeddedFont>
    <p:embeddedFont>
      <p:font typeface="Orbitron" panose="020B0604020202020204" charset="0"/>
      <p:regular r:id="rId48"/>
      <p:bold r:id="rId49"/>
    </p:embeddedFont>
    <p:embeddedFont>
      <p:font typeface="Overpass Mono" panose="020B0604020202020204" charset="0"/>
      <p:regular r:id="rId50"/>
      <p:bold r:id="rId51"/>
    </p:embeddedFont>
    <p:embeddedFont>
      <p:font typeface="Press Start 2P" panose="020B0604020202020204" charset="0"/>
      <p:regular r:id="rId52"/>
    </p:embeddedFont>
    <p:embeddedFont>
      <p:font typeface="Roboto" panose="02000000000000000000" pitchFamily="2" charset="0"/>
      <p:regular r:id="rId53"/>
      <p:bold r:id="rId54"/>
      <p:italic r:id="rId55"/>
      <p:boldItalic r:id="rId56"/>
    </p:embeddedFont>
    <p:embeddedFont>
      <p:font typeface="Source Code Pro" panose="020B0509030403020204" pitchFamily="49" charset="0"/>
      <p:regular r:id="rId57"/>
      <p:bold r:id="rId58"/>
      <p:italic r:id="rId59"/>
      <p:boldItalic r:id="rId60"/>
    </p:embeddedFont>
    <p:embeddedFont>
      <p:font typeface="Source Code Pro Medium" panose="020B0509030403020204" pitchFamily="49" charset="0"/>
      <p:regular r:id="rId61"/>
      <p:italic r:id="rId62"/>
    </p:embeddedFont>
  </p:embeddedFontLst>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1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633A46-03ED-3829-4D2F-9934FD4886B6}" v="2" dt="2023-04-17T07:12:37.582"/>
    <p1510:client id="{79940E9A-A671-3546-EC79-1D2A2218302F}" v="231" dt="2023-04-17T00:11:41.456"/>
    <p1510:client id="{8B00BB8D-34DC-0D72-5DD5-BD3237AD797E}" v="902" dt="2023-04-17T03:18:06.658"/>
    <p1510:client id="{A15D74A7-FD7C-1444-E3E7-85FFFDC1E190}" v="212" dt="2023-04-16T23:22:38.150"/>
    <p1510:client id="{A61D432D-0835-AEC0-AEDD-BF5D30580058}" v="18" dt="2023-04-17T07:17:54.607"/>
    <p1510:client id="{C9480282-63D3-68F8-E819-C5EF90FF4BA4}" v="12" dt="2023-04-17T07:10:37.028"/>
    <p1510:client id="{CA98549B-4E50-50B8-FBBC-DB2D9D9E6AD5}" v="7" dt="2023-04-17T00:16:59.303"/>
    <p1510:client id="{CCA10E30-2CA5-00C7-23EB-F13840BB32AF}" v="16" dt="2023-04-16T06:06:07.219"/>
    <p1510:client id="{F1D1DC40-7D9D-6E84-7995-506FCEEAA60F}" v="986" dt="2023-04-17T07:02:23.403"/>
  </p1510:revLst>
</p1510:revInfo>
</file>

<file path=ppt/tableStyles.xml><?xml version="1.0" encoding="utf-8"?>
<a:tblStyleLst xmlns:a="http://schemas.openxmlformats.org/drawingml/2006/main" def="{5C22544A-7EE6-4342-B048-85BDC9FD1C3A}">
  <a:tblStyle styleId="{DB5CE93C-894F-47AA-9F4A-DAA0C24B845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ags" Target="tags/tag1.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23.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1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ct val="0"/>
              </a:spcBef>
              <a:spcAft>
                <a:spcPct val="0"/>
              </a:spcAft>
              <a:buSzPts val="1100"/>
              <a:buChar char="●"/>
              <a:defRPr sz="1100"/>
            </a:lvl1pPr>
            <a:lvl2pPr marL="914400" lvl="1" indent="-298450">
              <a:spcBef>
                <a:spcPct val="0"/>
              </a:spcBef>
              <a:spcAft>
                <a:spcPct val="0"/>
              </a:spcAft>
              <a:buSzPts val="1100"/>
              <a:buChar char="○"/>
              <a:defRPr sz="1100"/>
            </a:lvl2pPr>
            <a:lvl3pPr marL="1371600" lvl="2" indent="-298450">
              <a:spcBef>
                <a:spcPct val="0"/>
              </a:spcBef>
              <a:spcAft>
                <a:spcPct val="0"/>
              </a:spcAft>
              <a:buSzPts val="1100"/>
              <a:buChar char="■"/>
              <a:defRPr sz="1100"/>
            </a:lvl3pPr>
            <a:lvl4pPr marL="1828800" lvl="3" indent="-298450">
              <a:spcBef>
                <a:spcPct val="0"/>
              </a:spcBef>
              <a:spcAft>
                <a:spcPct val="0"/>
              </a:spcAft>
              <a:buSzPts val="1100"/>
              <a:buChar char="●"/>
              <a:defRPr sz="1100"/>
            </a:lvl4pPr>
            <a:lvl5pPr marL="2286000" lvl="4" indent="-298450">
              <a:spcBef>
                <a:spcPct val="0"/>
              </a:spcBef>
              <a:spcAft>
                <a:spcPct val="0"/>
              </a:spcAft>
              <a:buSzPts val="1100"/>
              <a:buChar char="○"/>
              <a:defRPr sz="1100"/>
            </a:lvl5pPr>
            <a:lvl6pPr marL="2743200" lvl="5" indent="-298450">
              <a:spcBef>
                <a:spcPct val="0"/>
              </a:spcBef>
              <a:spcAft>
                <a:spcPct val="0"/>
              </a:spcAft>
              <a:buSzPts val="1100"/>
              <a:buChar char="■"/>
              <a:defRPr sz="1100"/>
            </a:lvl6pPr>
            <a:lvl7pPr marL="3200400" lvl="6" indent="-298450">
              <a:spcBef>
                <a:spcPct val="0"/>
              </a:spcBef>
              <a:spcAft>
                <a:spcPct val="0"/>
              </a:spcAft>
              <a:buSzPts val="1100"/>
              <a:buChar char="●"/>
              <a:defRPr sz="1100"/>
            </a:lvl7pPr>
            <a:lvl8pPr marL="3657600" lvl="7" indent="-298450">
              <a:spcBef>
                <a:spcPct val="0"/>
              </a:spcBef>
              <a:spcAft>
                <a:spcPct val="0"/>
              </a:spcAft>
              <a:buSzPts val="1100"/>
              <a:buChar char="○"/>
              <a:defRPr sz="1100"/>
            </a:lvl8pPr>
            <a:lvl9pPr marL="4114800" lvl="8" indent="-298450">
              <a:spcBef>
                <a:spcPct val="0"/>
              </a:spcBef>
              <a:spcAft>
                <a:spcPct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54dda1946d_0_3: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38" name="Google Shape;1038;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412699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2"/>
        <p:cNvGrpSpPr/>
        <p:nvPr/>
      </p:nvGrpSpPr>
      <p:grpSpPr>
        <a:xfrm>
          <a:off x="0" y="0"/>
          <a:ext cx="0" cy="0"/>
          <a:chOff x="0" y="0"/>
          <a:chExt cx="0" cy="0"/>
        </a:xfrm>
      </p:grpSpPr>
      <p:sp>
        <p:nvSpPr>
          <p:cNvPr id="2883" name="Google Shape;2883;gd7ee3498f3_0_274: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884" name="Google Shape;2884;gd7ee3498f3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6"/>
        <p:cNvGrpSpPr/>
        <p:nvPr/>
      </p:nvGrpSpPr>
      <p:grpSpPr>
        <a:xfrm>
          <a:off x="0" y="0"/>
          <a:ext cx="0" cy="0"/>
          <a:chOff x="0" y="0"/>
          <a:chExt cx="0" cy="0"/>
        </a:xfrm>
      </p:grpSpPr>
      <p:sp>
        <p:nvSpPr>
          <p:cNvPr id="3047" name="Google Shape;3047;gdaa5a672b0_0_663: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3048" name="Google Shape;3048;gdaa5a672b0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4dda1946d_6_377: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06" name="Google Shape;7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2053145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6"/>
        <p:cNvGrpSpPr/>
        <p:nvPr/>
      </p:nvGrpSpPr>
      <p:grpSpPr>
        <a:xfrm>
          <a:off x="0" y="0"/>
          <a:ext cx="0" cy="0"/>
          <a:chOff x="0" y="0"/>
          <a:chExt cx="0" cy="0"/>
        </a:xfrm>
      </p:grpSpPr>
      <p:sp>
        <p:nvSpPr>
          <p:cNvPr id="3047" name="Google Shape;3047;gdaa5a672b0_0_663: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3048" name="Google Shape;3048;gdaa5a672b0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888896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4dda1946d_6_377: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06" name="Google Shape;7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986055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c5bca74142_1_342: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3766" name="Google Shape;3766;gc5bca74142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gdab572e263_0_282: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3450" name="Google Shape;3450;gdab572e263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4dda1946d_6_377: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06" name="Google Shape;7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828374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gdab572e263_0_282: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3450" name="Google Shape;3450;gdab572e263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809949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54dda1946d_4_2758: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87" name="Google Shape;1087;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2379790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gdab572e263_0_282: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3450" name="Google Shape;3450;gdab572e263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031005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4dda1946d_6_377: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06" name="Google Shape;7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215204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7"/>
        <p:cNvGrpSpPr/>
        <p:nvPr/>
      </p:nvGrpSpPr>
      <p:grpSpPr>
        <a:xfrm>
          <a:off x="0" y="0"/>
          <a:ext cx="0" cy="0"/>
          <a:chOff x="0" y="0"/>
          <a:chExt cx="0" cy="0"/>
        </a:xfrm>
      </p:grpSpPr>
      <p:sp>
        <p:nvSpPr>
          <p:cNvPr id="3848" name="Google Shape;3848;gdcf455b120_0_1447: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3849" name="Google Shape;3849;gdcf455b120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4"/>
        <p:cNvGrpSpPr/>
        <p:nvPr/>
      </p:nvGrpSpPr>
      <p:grpSpPr>
        <a:xfrm>
          <a:off x="0" y="0"/>
          <a:ext cx="0" cy="0"/>
          <a:chOff x="0" y="0"/>
          <a:chExt cx="0" cy="0"/>
        </a:xfrm>
      </p:grpSpPr>
      <p:sp>
        <p:nvSpPr>
          <p:cNvPr id="5735" name="Google Shape;5735;gdcf455b120_0_1218: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736" name="Google Shape;5736;gdcf455b120_0_1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54dda1946d_4_2758: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87" name="Google Shape;1087;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218966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4"/>
        <p:cNvGrpSpPr/>
        <p:nvPr/>
      </p:nvGrpSpPr>
      <p:grpSpPr>
        <a:xfrm>
          <a:off x="0" y="0"/>
          <a:ext cx="0" cy="0"/>
          <a:chOff x="0" y="0"/>
          <a:chExt cx="0" cy="0"/>
        </a:xfrm>
      </p:grpSpPr>
      <p:sp>
        <p:nvSpPr>
          <p:cNvPr id="5735" name="Google Shape;5735;gdcf455b120_0_1218: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736" name="Google Shape;5736;gdcf455b120_0_1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196559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4dda1946d_6_377: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06" name="Google Shape;7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2779047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4dda1946d_6_308: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404" name="Google Shape;40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54dda1946d_0_3: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38" name="Google Shape;1038;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4dda1946d_6_377: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06" name="Google Shape;7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54dda1946d_6_358: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48" name="Google Shape;84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54dda1946d_4_2742: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71" name="Google Shape;1071;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54dda1946d_4_2758: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87" name="Google Shape;1087;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54dda1946d_4_2758: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87" name="Google Shape;1087;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74549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35500" y="1258850"/>
            <a:ext cx="5797500" cy="2038800"/>
          </a:xfrm>
          <a:prstGeom prst="rect">
            <a:avLst/>
          </a:prstGeom>
        </p:spPr>
        <p:txBody>
          <a:bodyPr spcFirstLastPara="1" wrap="square" lIns="91425" tIns="91425" rIns="91425" bIns="91425" anchor="b" anchorCtr="0">
            <a:noAutofit/>
          </a:bodyPr>
          <a:lstStyle>
            <a:lvl1pPr lvl="0">
              <a:lnSpc>
                <a:spcPct val="90000"/>
              </a:lnSpc>
              <a:spcBef>
                <a:spcPct val="0"/>
              </a:spcBef>
              <a:spcAft>
                <a:spcPct val="0"/>
              </a:spcAft>
              <a:buClr>
                <a:srgbClr val="191919"/>
              </a:buClr>
              <a:buSzPts val="5200"/>
              <a:buNone/>
              <a:defRPr sz="4000"/>
            </a:lvl1pPr>
            <a:lvl2pPr lvl="1" algn="ctr">
              <a:spcBef>
                <a:spcPct val="0"/>
              </a:spcBef>
              <a:spcAft>
                <a:spcPct val="0"/>
              </a:spcAft>
              <a:buClr>
                <a:srgbClr val="191919"/>
              </a:buClr>
              <a:buSzPts val="5200"/>
              <a:buNone/>
              <a:defRPr sz="5200">
                <a:solidFill>
                  <a:srgbClr val="191919"/>
                </a:solidFill>
              </a:defRPr>
            </a:lvl2pPr>
            <a:lvl3pPr lvl="2" algn="ctr">
              <a:spcBef>
                <a:spcPct val="0"/>
              </a:spcBef>
              <a:spcAft>
                <a:spcPct val="0"/>
              </a:spcAft>
              <a:buClr>
                <a:srgbClr val="191919"/>
              </a:buClr>
              <a:buSzPts val="5200"/>
              <a:buNone/>
              <a:defRPr sz="5200">
                <a:solidFill>
                  <a:srgbClr val="191919"/>
                </a:solidFill>
              </a:defRPr>
            </a:lvl3pPr>
            <a:lvl4pPr lvl="3" algn="ctr">
              <a:spcBef>
                <a:spcPct val="0"/>
              </a:spcBef>
              <a:spcAft>
                <a:spcPct val="0"/>
              </a:spcAft>
              <a:buClr>
                <a:srgbClr val="191919"/>
              </a:buClr>
              <a:buSzPts val="5200"/>
              <a:buNone/>
              <a:defRPr sz="5200">
                <a:solidFill>
                  <a:srgbClr val="191919"/>
                </a:solidFill>
              </a:defRPr>
            </a:lvl4pPr>
            <a:lvl5pPr lvl="4" algn="ctr">
              <a:spcBef>
                <a:spcPct val="0"/>
              </a:spcBef>
              <a:spcAft>
                <a:spcPct val="0"/>
              </a:spcAft>
              <a:buClr>
                <a:srgbClr val="191919"/>
              </a:buClr>
              <a:buSzPts val="5200"/>
              <a:buNone/>
              <a:defRPr sz="5200">
                <a:solidFill>
                  <a:srgbClr val="191919"/>
                </a:solidFill>
              </a:defRPr>
            </a:lvl5pPr>
            <a:lvl6pPr lvl="5" algn="ctr">
              <a:spcBef>
                <a:spcPct val="0"/>
              </a:spcBef>
              <a:spcAft>
                <a:spcPct val="0"/>
              </a:spcAft>
              <a:buClr>
                <a:srgbClr val="191919"/>
              </a:buClr>
              <a:buSzPts val="5200"/>
              <a:buNone/>
              <a:defRPr sz="5200">
                <a:solidFill>
                  <a:srgbClr val="191919"/>
                </a:solidFill>
              </a:defRPr>
            </a:lvl6pPr>
            <a:lvl7pPr lvl="6" algn="ctr">
              <a:spcBef>
                <a:spcPct val="0"/>
              </a:spcBef>
              <a:spcAft>
                <a:spcPct val="0"/>
              </a:spcAft>
              <a:buClr>
                <a:srgbClr val="191919"/>
              </a:buClr>
              <a:buSzPts val="5200"/>
              <a:buNone/>
              <a:defRPr sz="5200">
                <a:solidFill>
                  <a:srgbClr val="191919"/>
                </a:solidFill>
              </a:defRPr>
            </a:lvl7pPr>
            <a:lvl8pPr lvl="7" algn="ctr">
              <a:spcBef>
                <a:spcPct val="0"/>
              </a:spcBef>
              <a:spcAft>
                <a:spcPct val="0"/>
              </a:spcAft>
              <a:buClr>
                <a:srgbClr val="191919"/>
              </a:buClr>
              <a:buSzPts val="5200"/>
              <a:buNone/>
              <a:defRPr sz="5200">
                <a:solidFill>
                  <a:srgbClr val="191919"/>
                </a:solidFill>
              </a:defRPr>
            </a:lvl8pPr>
            <a:lvl9pPr lvl="8" algn="ctr">
              <a:spcBef>
                <a:spcPct val="0"/>
              </a:spcBef>
              <a:spcAft>
                <a:spcPct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735500" y="3297650"/>
            <a:ext cx="5797500" cy="440700"/>
          </a:xfrm>
          <a:prstGeom prst="rect">
            <a:avLst/>
          </a:prstGeom>
          <a:solidFill>
            <a:schemeClr val="accent6"/>
          </a:solidFill>
        </p:spPr>
        <p:txBody>
          <a:bodyPr spcFirstLastPara="1" wrap="square" lIns="91425" tIns="91425" rIns="91425" bIns="91425" anchor="t" anchorCtr="0">
            <a:noAutofit/>
          </a:bodyPr>
          <a:lstStyle>
            <a:lvl1pPr lvl="0" algn="ctr">
              <a:spcBef>
                <a:spcPct val="0"/>
              </a:spcBef>
              <a:spcAft>
                <a:spcPct val="0"/>
              </a:spcAft>
              <a:buSzPts val="1400"/>
              <a:buNone/>
              <a:defRPr sz="1600">
                <a:solidFill>
                  <a:schemeClr val="dk1"/>
                </a:solidFill>
              </a:defRPr>
            </a:lvl1pPr>
            <a:lvl2pPr lvl="1" algn="ctr">
              <a:lnSpc>
                <a:spcPct val="100000"/>
              </a:lnSpc>
              <a:spcBef>
                <a:spcPct val="0"/>
              </a:spcBef>
              <a:spcAft>
                <a:spcPct val="0"/>
              </a:spcAft>
              <a:buSzPts val="1800"/>
              <a:buNone/>
              <a:defRPr sz="1800"/>
            </a:lvl2pPr>
            <a:lvl3pPr lvl="2" algn="ctr">
              <a:lnSpc>
                <a:spcPct val="100000"/>
              </a:lnSpc>
              <a:spcBef>
                <a:spcPct val="0"/>
              </a:spcBef>
              <a:spcAft>
                <a:spcPct val="0"/>
              </a:spcAft>
              <a:buSzPts val="1800"/>
              <a:buNone/>
              <a:defRPr sz="1800"/>
            </a:lvl3pPr>
            <a:lvl4pPr lvl="3" algn="ctr">
              <a:lnSpc>
                <a:spcPct val="100000"/>
              </a:lnSpc>
              <a:spcBef>
                <a:spcPct val="0"/>
              </a:spcBef>
              <a:spcAft>
                <a:spcPct val="0"/>
              </a:spcAft>
              <a:buSzPts val="1800"/>
              <a:buNone/>
              <a:defRPr sz="1800"/>
            </a:lvl4pPr>
            <a:lvl5pPr lvl="4" algn="ctr">
              <a:lnSpc>
                <a:spcPct val="100000"/>
              </a:lnSpc>
              <a:spcBef>
                <a:spcPct val="0"/>
              </a:spcBef>
              <a:spcAft>
                <a:spcPct val="0"/>
              </a:spcAft>
              <a:buSzPts val="1800"/>
              <a:buNone/>
              <a:defRPr sz="1800"/>
            </a:lvl5pPr>
            <a:lvl6pPr lvl="5" algn="ctr">
              <a:lnSpc>
                <a:spcPct val="100000"/>
              </a:lnSpc>
              <a:spcBef>
                <a:spcPct val="0"/>
              </a:spcBef>
              <a:spcAft>
                <a:spcPct val="0"/>
              </a:spcAft>
              <a:buSzPts val="1800"/>
              <a:buNone/>
              <a:defRPr sz="1800"/>
            </a:lvl6pPr>
            <a:lvl7pPr lvl="6" algn="ctr">
              <a:lnSpc>
                <a:spcPct val="100000"/>
              </a:lnSpc>
              <a:spcBef>
                <a:spcPct val="0"/>
              </a:spcBef>
              <a:spcAft>
                <a:spcPct val="0"/>
              </a:spcAft>
              <a:buSzPts val="1800"/>
              <a:buNone/>
              <a:defRPr sz="1800"/>
            </a:lvl7pPr>
            <a:lvl8pPr lvl="7" algn="ctr">
              <a:lnSpc>
                <a:spcPct val="100000"/>
              </a:lnSpc>
              <a:spcBef>
                <a:spcPct val="0"/>
              </a:spcBef>
              <a:spcAft>
                <a:spcPct val="0"/>
              </a:spcAft>
              <a:buSzPts val="1800"/>
              <a:buNone/>
              <a:defRPr sz="1800"/>
            </a:lvl8pPr>
            <a:lvl9pPr lvl="8" algn="ctr">
              <a:lnSpc>
                <a:spcPct val="100000"/>
              </a:lnSpc>
              <a:spcBef>
                <a:spcPct val="0"/>
              </a:spcBef>
              <a:spcAft>
                <a:spcPct val="0"/>
              </a:spcAft>
              <a:buSzPts val="1800"/>
              <a:buNone/>
              <a:defRPr sz="1800"/>
            </a:lvl9pPr>
          </a:lstStyle>
          <a:p>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1020613" y="1335100"/>
            <a:ext cx="7102800" cy="1578300"/>
          </a:xfrm>
          <a:prstGeom prst="rect">
            <a:avLst/>
          </a:prstGeom>
        </p:spPr>
        <p:txBody>
          <a:bodyPr spcFirstLastPara="1" wrap="square" lIns="91425" tIns="91425" rIns="91425" bIns="91425" anchor="b" anchorCtr="0">
            <a:noAutofit/>
          </a:bodyPr>
          <a:lstStyle>
            <a:lvl1pPr lvl="0" algn="ctr">
              <a:spcBef>
                <a:spcPct val="0"/>
              </a:spcBef>
              <a:spcAft>
                <a:spcPct val="0"/>
              </a:spcAft>
              <a:buSzPts val="9600"/>
              <a:buNone/>
              <a:defRPr sz="7200">
                <a:solidFill>
                  <a:schemeClr val="accent4"/>
                </a:solidFill>
              </a:defRPr>
            </a:lvl1pPr>
            <a:lvl2pPr lvl="1" algn="ctr">
              <a:spcBef>
                <a:spcPct val="0"/>
              </a:spcBef>
              <a:spcAft>
                <a:spcPct val="0"/>
              </a:spcAft>
              <a:buSzPts val="9600"/>
              <a:buNone/>
              <a:defRPr sz="9600"/>
            </a:lvl2pPr>
            <a:lvl3pPr lvl="2" algn="ctr">
              <a:spcBef>
                <a:spcPct val="0"/>
              </a:spcBef>
              <a:spcAft>
                <a:spcPct val="0"/>
              </a:spcAft>
              <a:buSzPts val="9600"/>
              <a:buNone/>
              <a:defRPr sz="9600"/>
            </a:lvl3pPr>
            <a:lvl4pPr lvl="3" algn="ctr">
              <a:spcBef>
                <a:spcPct val="0"/>
              </a:spcBef>
              <a:spcAft>
                <a:spcPct val="0"/>
              </a:spcAft>
              <a:buSzPts val="9600"/>
              <a:buNone/>
              <a:defRPr sz="9600"/>
            </a:lvl4pPr>
            <a:lvl5pPr lvl="4" algn="ctr">
              <a:spcBef>
                <a:spcPct val="0"/>
              </a:spcBef>
              <a:spcAft>
                <a:spcPct val="0"/>
              </a:spcAft>
              <a:buSzPts val="9600"/>
              <a:buNone/>
              <a:defRPr sz="9600"/>
            </a:lvl5pPr>
            <a:lvl6pPr lvl="5" algn="ctr">
              <a:spcBef>
                <a:spcPct val="0"/>
              </a:spcBef>
              <a:spcAft>
                <a:spcPct val="0"/>
              </a:spcAft>
              <a:buSzPts val="9600"/>
              <a:buNone/>
              <a:defRPr sz="9600"/>
            </a:lvl6pPr>
            <a:lvl7pPr lvl="6" algn="ctr">
              <a:spcBef>
                <a:spcPct val="0"/>
              </a:spcBef>
              <a:spcAft>
                <a:spcPct val="0"/>
              </a:spcAft>
              <a:buSzPts val="9600"/>
              <a:buNone/>
              <a:defRPr sz="9600"/>
            </a:lvl7pPr>
            <a:lvl8pPr lvl="7" algn="ctr">
              <a:spcBef>
                <a:spcPct val="0"/>
              </a:spcBef>
              <a:spcAft>
                <a:spcPct val="0"/>
              </a:spcAft>
              <a:buSzPts val="9600"/>
              <a:buNone/>
              <a:defRPr sz="9600"/>
            </a:lvl8pPr>
            <a:lvl9pPr lvl="8" algn="ctr">
              <a:spcBef>
                <a:spcPct val="0"/>
              </a:spcBef>
              <a:spcAft>
                <a:spcPct val="0"/>
              </a:spcAft>
              <a:buSzPts val="9600"/>
              <a:buNone/>
              <a:defRPr sz="9600"/>
            </a:lvl9pPr>
          </a:lstStyle>
          <a:p>
            <a:r>
              <a:t>xx%</a:t>
            </a:r>
          </a:p>
        </p:txBody>
      </p:sp>
      <p:sp>
        <p:nvSpPr>
          <p:cNvPr id="74" name="Google Shape;74;p11"/>
          <p:cNvSpPr txBox="1">
            <a:spLocks noGrp="1"/>
          </p:cNvSpPr>
          <p:nvPr>
            <p:ph type="subTitle" idx="1"/>
          </p:nvPr>
        </p:nvSpPr>
        <p:spPr>
          <a:xfrm>
            <a:off x="1020588" y="3094475"/>
            <a:ext cx="7102800" cy="465300"/>
          </a:xfrm>
          <a:prstGeom prst="rect">
            <a:avLst/>
          </a:prstGeom>
          <a:solidFill>
            <a:schemeClr val="accent6"/>
          </a:solidFill>
        </p:spPr>
        <p:txBody>
          <a:bodyPr spcFirstLastPara="1" wrap="square" lIns="91425" tIns="91425" rIns="91425" bIns="91425" anchor="t" anchorCtr="0">
            <a:noAutofit/>
          </a:bodyPr>
          <a:lstStyle>
            <a:lvl1pPr lvl="0" algn="ctr" rtl="0">
              <a:spcBef>
                <a:spcPct val="0"/>
              </a:spcBef>
              <a:spcAft>
                <a:spcPct val="0"/>
              </a:spcAft>
              <a:buSzPts val="1600"/>
              <a:buNone/>
              <a:defRPr sz="1900"/>
            </a:lvl1pPr>
            <a:lvl2pPr lvl="1" algn="ctr" rtl="0">
              <a:lnSpc>
                <a:spcPct val="100000"/>
              </a:lnSpc>
              <a:spcBef>
                <a:spcPct val="0"/>
              </a:spcBef>
              <a:spcAft>
                <a:spcPct val="0"/>
              </a:spcAft>
              <a:buSzPts val="1600"/>
              <a:buNone/>
              <a:defRPr sz="1600"/>
            </a:lvl2pPr>
            <a:lvl3pPr lvl="2" algn="ctr" rtl="0">
              <a:lnSpc>
                <a:spcPct val="100000"/>
              </a:lnSpc>
              <a:spcBef>
                <a:spcPct val="0"/>
              </a:spcBef>
              <a:spcAft>
                <a:spcPct val="0"/>
              </a:spcAft>
              <a:buSzPts val="1600"/>
              <a:buNone/>
              <a:defRPr sz="1600"/>
            </a:lvl3pPr>
            <a:lvl4pPr lvl="3" algn="ctr" rtl="0">
              <a:lnSpc>
                <a:spcPct val="100000"/>
              </a:lnSpc>
              <a:spcBef>
                <a:spcPct val="0"/>
              </a:spcBef>
              <a:spcAft>
                <a:spcPct val="0"/>
              </a:spcAft>
              <a:buSzPts val="1600"/>
              <a:buNone/>
              <a:defRPr sz="1600"/>
            </a:lvl4pPr>
            <a:lvl5pPr lvl="4" algn="ctr" rtl="0">
              <a:lnSpc>
                <a:spcPct val="100000"/>
              </a:lnSpc>
              <a:spcBef>
                <a:spcPct val="0"/>
              </a:spcBef>
              <a:spcAft>
                <a:spcPct val="0"/>
              </a:spcAft>
              <a:buSzPts val="1600"/>
              <a:buNone/>
              <a:defRPr sz="1600"/>
            </a:lvl5pPr>
            <a:lvl6pPr lvl="5" algn="ctr" rtl="0">
              <a:lnSpc>
                <a:spcPct val="100000"/>
              </a:lnSpc>
              <a:spcBef>
                <a:spcPct val="0"/>
              </a:spcBef>
              <a:spcAft>
                <a:spcPct val="0"/>
              </a:spcAft>
              <a:buSzPts val="1600"/>
              <a:buNone/>
              <a:defRPr sz="1600"/>
            </a:lvl6pPr>
            <a:lvl7pPr lvl="6" algn="ctr" rtl="0">
              <a:lnSpc>
                <a:spcPct val="100000"/>
              </a:lnSpc>
              <a:spcBef>
                <a:spcPct val="0"/>
              </a:spcBef>
              <a:spcAft>
                <a:spcPct val="0"/>
              </a:spcAft>
              <a:buSzPts val="1600"/>
              <a:buNone/>
              <a:defRPr sz="1600"/>
            </a:lvl7pPr>
            <a:lvl8pPr lvl="7" algn="ctr" rtl="0">
              <a:lnSpc>
                <a:spcPct val="100000"/>
              </a:lnSpc>
              <a:spcBef>
                <a:spcPct val="0"/>
              </a:spcBef>
              <a:spcAft>
                <a:spcPct val="0"/>
              </a:spcAft>
              <a:buSzPts val="1600"/>
              <a:buNone/>
              <a:defRPr sz="1600"/>
            </a:lvl8pPr>
            <a:lvl9pPr lvl="8" algn="ctr" rtl="0">
              <a:lnSpc>
                <a:spcPct val="100000"/>
              </a:lnSpc>
              <a:spcBef>
                <a:spcPct val="0"/>
              </a:spcBef>
              <a:spcAft>
                <a:spcPct val="0"/>
              </a:spcAft>
              <a:buSzPts val="1600"/>
              <a:buNone/>
              <a:defRPr sz="1600"/>
            </a:lvl9pPr>
          </a:lstStyle>
          <a:p>
            <a:endParaRPr/>
          </a:p>
        </p:txBody>
      </p:sp>
      <p:sp>
        <p:nvSpPr>
          <p:cNvPr id="75" name="Google Shape;75;p11"/>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76" name="Google Shape;76;p11"/>
          <p:cNvGrpSpPr/>
          <p:nvPr/>
        </p:nvGrpSpPr>
        <p:grpSpPr>
          <a:xfrm>
            <a:off x="8059900" y="446250"/>
            <a:ext cx="473100" cy="186500"/>
            <a:chOff x="7059675" y="514525"/>
            <a:chExt cx="473100" cy="186500"/>
          </a:xfrm>
        </p:grpSpPr>
        <p:cxnSp>
          <p:nvCxnSpPr>
            <p:cNvPr id="77" name="Google Shape;77;p11"/>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78" name="Google Shape;78;p11"/>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79" name="Google Shape;79;p11"/>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580"/>
        <p:cNvGrpSpPr/>
        <p:nvPr/>
      </p:nvGrpSpPr>
      <p:grpSpPr>
        <a:xfrm>
          <a:off x="0" y="0"/>
          <a:ext cx="0" cy="0"/>
          <a:chOff x="0" y="0"/>
          <a:chExt cx="0" cy="0"/>
        </a:xfrm>
      </p:grpSpPr>
      <p:sp>
        <p:nvSpPr>
          <p:cNvPr id="2581" name="Google Shape;2581;p52"/>
          <p:cNvSpPr/>
          <p:nvPr/>
        </p:nvSpPr>
        <p:spPr>
          <a:xfrm>
            <a:off x="720100" y="541775"/>
            <a:ext cx="7704000" cy="3978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582" name="Google Shape;2582;p52"/>
          <p:cNvGrpSpPr/>
          <p:nvPr/>
        </p:nvGrpSpPr>
        <p:grpSpPr>
          <a:xfrm>
            <a:off x="720000" y="1028141"/>
            <a:ext cx="7707374" cy="174528"/>
            <a:chOff x="720000" y="1028141"/>
            <a:chExt cx="7707374" cy="174528"/>
          </a:xfrm>
        </p:grpSpPr>
        <p:sp>
          <p:nvSpPr>
            <p:cNvPr id="2583" name="Google Shape;2583;p52"/>
            <p:cNvSpPr/>
            <p:nvPr/>
          </p:nvSpPr>
          <p:spPr>
            <a:xfrm>
              <a:off x="107900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84" name="Google Shape;2584;p52"/>
            <p:cNvSpPr/>
            <p:nvPr/>
          </p:nvSpPr>
          <p:spPr>
            <a:xfrm>
              <a:off x="1438006"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85" name="Google Shape;2585;p52"/>
            <p:cNvSpPr/>
            <p:nvPr/>
          </p:nvSpPr>
          <p:spPr>
            <a:xfrm>
              <a:off x="179611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86" name="Google Shape;2586;p52"/>
            <p:cNvSpPr/>
            <p:nvPr/>
          </p:nvSpPr>
          <p:spPr>
            <a:xfrm>
              <a:off x="215512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87" name="Google Shape;2587;p52"/>
            <p:cNvSpPr/>
            <p:nvPr/>
          </p:nvSpPr>
          <p:spPr>
            <a:xfrm>
              <a:off x="2514126"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88" name="Google Shape;2588;p52"/>
            <p:cNvSpPr/>
            <p:nvPr/>
          </p:nvSpPr>
          <p:spPr>
            <a:xfrm>
              <a:off x="287223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89" name="Google Shape;2589;p52"/>
            <p:cNvSpPr/>
            <p:nvPr/>
          </p:nvSpPr>
          <p:spPr>
            <a:xfrm>
              <a:off x="3231242"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90" name="Google Shape;2590;p52"/>
            <p:cNvSpPr/>
            <p:nvPr/>
          </p:nvSpPr>
          <p:spPr>
            <a:xfrm>
              <a:off x="359024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91" name="Google Shape;2591;p52"/>
            <p:cNvSpPr/>
            <p:nvPr/>
          </p:nvSpPr>
          <p:spPr>
            <a:xfrm>
              <a:off x="3948358"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92" name="Google Shape;2592;p52"/>
            <p:cNvSpPr/>
            <p:nvPr/>
          </p:nvSpPr>
          <p:spPr>
            <a:xfrm>
              <a:off x="430736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93" name="Google Shape;2593;p52"/>
            <p:cNvSpPr/>
            <p:nvPr/>
          </p:nvSpPr>
          <p:spPr>
            <a:xfrm>
              <a:off x="466636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94" name="Google Shape;2594;p52"/>
            <p:cNvSpPr/>
            <p:nvPr/>
          </p:nvSpPr>
          <p:spPr>
            <a:xfrm>
              <a:off x="502447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95" name="Google Shape;2595;p52"/>
            <p:cNvSpPr/>
            <p:nvPr/>
          </p:nvSpPr>
          <p:spPr>
            <a:xfrm>
              <a:off x="538348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96" name="Google Shape;2596;p52"/>
            <p:cNvSpPr/>
            <p:nvPr/>
          </p:nvSpPr>
          <p:spPr>
            <a:xfrm>
              <a:off x="5742484"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97" name="Google Shape;2597;p52"/>
            <p:cNvSpPr/>
            <p:nvPr/>
          </p:nvSpPr>
          <p:spPr>
            <a:xfrm>
              <a:off x="610059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98" name="Google Shape;2598;p52"/>
            <p:cNvSpPr/>
            <p:nvPr/>
          </p:nvSpPr>
          <p:spPr>
            <a:xfrm>
              <a:off x="64596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99" name="Google Shape;2599;p52"/>
            <p:cNvSpPr/>
            <p:nvPr/>
          </p:nvSpPr>
          <p:spPr>
            <a:xfrm>
              <a:off x="6818604"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00" name="Google Shape;2600;p52"/>
            <p:cNvSpPr/>
            <p:nvPr/>
          </p:nvSpPr>
          <p:spPr>
            <a:xfrm>
              <a:off x="717671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01" name="Google Shape;2601;p52"/>
            <p:cNvSpPr/>
            <p:nvPr/>
          </p:nvSpPr>
          <p:spPr>
            <a:xfrm>
              <a:off x="753572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02" name="Google Shape;2602;p52"/>
            <p:cNvSpPr/>
            <p:nvPr/>
          </p:nvSpPr>
          <p:spPr>
            <a:xfrm>
              <a:off x="7894723"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03" name="Google Shape;2603;p52"/>
            <p:cNvSpPr/>
            <p:nvPr/>
          </p:nvSpPr>
          <p:spPr>
            <a:xfrm>
              <a:off x="825283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04" name="Google Shape;2604;p52"/>
            <p:cNvSpPr/>
            <p:nvPr/>
          </p:nvSpPr>
          <p:spPr>
            <a:xfrm>
              <a:off x="7200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605" name="Google Shape;2605;p52"/>
          <p:cNvGrpSpPr/>
          <p:nvPr/>
        </p:nvGrpSpPr>
        <p:grpSpPr>
          <a:xfrm>
            <a:off x="719721" y="4428966"/>
            <a:ext cx="7707374" cy="174528"/>
            <a:chOff x="720000" y="1028141"/>
            <a:chExt cx="7707374" cy="174528"/>
          </a:xfrm>
        </p:grpSpPr>
        <p:sp>
          <p:nvSpPr>
            <p:cNvPr id="2606" name="Google Shape;2606;p52"/>
            <p:cNvSpPr/>
            <p:nvPr/>
          </p:nvSpPr>
          <p:spPr>
            <a:xfrm>
              <a:off x="107900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07" name="Google Shape;2607;p52"/>
            <p:cNvSpPr/>
            <p:nvPr/>
          </p:nvSpPr>
          <p:spPr>
            <a:xfrm>
              <a:off x="1438006"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08" name="Google Shape;2608;p52"/>
            <p:cNvSpPr/>
            <p:nvPr/>
          </p:nvSpPr>
          <p:spPr>
            <a:xfrm>
              <a:off x="179611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09" name="Google Shape;2609;p52"/>
            <p:cNvSpPr/>
            <p:nvPr/>
          </p:nvSpPr>
          <p:spPr>
            <a:xfrm>
              <a:off x="215512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10" name="Google Shape;2610;p52"/>
            <p:cNvSpPr/>
            <p:nvPr/>
          </p:nvSpPr>
          <p:spPr>
            <a:xfrm>
              <a:off x="2514126"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11" name="Google Shape;2611;p52"/>
            <p:cNvSpPr/>
            <p:nvPr/>
          </p:nvSpPr>
          <p:spPr>
            <a:xfrm>
              <a:off x="287223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12" name="Google Shape;2612;p52"/>
            <p:cNvSpPr/>
            <p:nvPr/>
          </p:nvSpPr>
          <p:spPr>
            <a:xfrm>
              <a:off x="3231242"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13" name="Google Shape;2613;p52"/>
            <p:cNvSpPr/>
            <p:nvPr/>
          </p:nvSpPr>
          <p:spPr>
            <a:xfrm>
              <a:off x="359024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14" name="Google Shape;2614;p52"/>
            <p:cNvSpPr/>
            <p:nvPr/>
          </p:nvSpPr>
          <p:spPr>
            <a:xfrm>
              <a:off x="3948358"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15" name="Google Shape;2615;p52"/>
            <p:cNvSpPr/>
            <p:nvPr/>
          </p:nvSpPr>
          <p:spPr>
            <a:xfrm>
              <a:off x="430736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16" name="Google Shape;2616;p52"/>
            <p:cNvSpPr/>
            <p:nvPr/>
          </p:nvSpPr>
          <p:spPr>
            <a:xfrm>
              <a:off x="466636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17" name="Google Shape;2617;p52"/>
            <p:cNvSpPr/>
            <p:nvPr/>
          </p:nvSpPr>
          <p:spPr>
            <a:xfrm>
              <a:off x="502447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18" name="Google Shape;2618;p52"/>
            <p:cNvSpPr/>
            <p:nvPr/>
          </p:nvSpPr>
          <p:spPr>
            <a:xfrm>
              <a:off x="538348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19" name="Google Shape;2619;p52"/>
            <p:cNvSpPr/>
            <p:nvPr/>
          </p:nvSpPr>
          <p:spPr>
            <a:xfrm>
              <a:off x="5742484"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20" name="Google Shape;2620;p52"/>
            <p:cNvSpPr/>
            <p:nvPr/>
          </p:nvSpPr>
          <p:spPr>
            <a:xfrm>
              <a:off x="610059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21" name="Google Shape;2621;p52"/>
            <p:cNvSpPr/>
            <p:nvPr/>
          </p:nvSpPr>
          <p:spPr>
            <a:xfrm>
              <a:off x="64596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22" name="Google Shape;2622;p52"/>
            <p:cNvSpPr/>
            <p:nvPr/>
          </p:nvSpPr>
          <p:spPr>
            <a:xfrm>
              <a:off x="6818604"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23" name="Google Shape;2623;p52"/>
            <p:cNvSpPr/>
            <p:nvPr/>
          </p:nvSpPr>
          <p:spPr>
            <a:xfrm>
              <a:off x="717671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24" name="Google Shape;2624;p52"/>
            <p:cNvSpPr/>
            <p:nvPr/>
          </p:nvSpPr>
          <p:spPr>
            <a:xfrm>
              <a:off x="753572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25" name="Google Shape;2625;p52"/>
            <p:cNvSpPr/>
            <p:nvPr/>
          </p:nvSpPr>
          <p:spPr>
            <a:xfrm>
              <a:off x="7894723"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26" name="Google Shape;2626;p52"/>
            <p:cNvSpPr/>
            <p:nvPr/>
          </p:nvSpPr>
          <p:spPr>
            <a:xfrm>
              <a:off x="825283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27" name="Google Shape;2627;p52"/>
            <p:cNvSpPr/>
            <p:nvPr/>
          </p:nvSpPr>
          <p:spPr>
            <a:xfrm>
              <a:off x="7200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2628"/>
        <p:cNvGrpSpPr/>
        <p:nvPr/>
      </p:nvGrpSpPr>
      <p:grpSpPr>
        <a:xfrm>
          <a:off x="0" y="0"/>
          <a:ext cx="0" cy="0"/>
          <a:chOff x="0" y="0"/>
          <a:chExt cx="0" cy="0"/>
        </a:xfrm>
      </p:grpSpPr>
      <p:sp>
        <p:nvSpPr>
          <p:cNvPr id="2629" name="Google Shape;2629;p53"/>
          <p:cNvSpPr/>
          <p:nvPr/>
        </p:nvSpPr>
        <p:spPr>
          <a:xfrm>
            <a:off x="720000" y="4526400"/>
            <a:ext cx="7704000" cy="77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30" name="Google Shape;2630;p53"/>
          <p:cNvSpPr/>
          <p:nvPr/>
        </p:nvSpPr>
        <p:spPr>
          <a:xfrm>
            <a:off x="720100" y="541775"/>
            <a:ext cx="7704000" cy="3978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631" name="Google Shape;2631;p53"/>
          <p:cNvGrpSpPr/>
          <p:nvPr/>
        </p:nvGrpSpPr>
        <p:grpSpPr>
          <a:xfrm>
            <a:off x="720000" y="1028141"/>
            <a:ext cx="7707374" cy="174528"/>
            <a:chOff x="720000" y="1028141"/>
            <a:chExt cx="7707374" cy="174528"/>
          </a:xfrm>
        </p:grpSpPr>
        <p:sp>
          <p:nvSpPr>
            <p:cNvPr id="2632" name="Google Shape;2632;p53"/>
            <p:cNvSpPr/>
            <p:nvPr/>
          </p:nvSpPr>
          <p:spPr>
            <a:xfrm>
              <a:off x="107900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33" name="Google Shape;2633;p53"/>
            <p:cNvSpPr/>
            <p:nvPr/>
          </p:nvSpPr>
          <p:spPr>
            <a:xfrm>
              <a:off x="1438006"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34" name="Google Shape;2634;p53"/>
            <p:cNvSpPr/>
            <p:nvPr/>
          </p:nvSpPr>
          <p:spPr>
            <a:xfrm>
              <a:off x="179611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35" name="Google Shape;2635;p53"/>
            <p:cNvSpPr/>
            <p:nvPr/>
          </p:nvSpPr>
          <p:spPr>
            <a:xfrm>
              <a:off x="215512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36" name="Google Shape;2636;p53"/>
            <p:cNvSpPr/>
            <p:nvPr/>
          </p:nvSpPr>
          <p:spPr>
            <a:xfrm>
              <a:off x="2514126"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37" name="Google Shape;2637;p53"/>
            <p:cNvSpPr/>
            <p:nvPr/>
          </p:nvSpPr>
          <p:spPr>
            <a:xfrm>
              <a:off x="287223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38" name="Google Shape;2638;p53"/>
            <p:cNvSpPr/>
            <p:nvPr/>
          </p:nvSpPr>
          <p:spPr>
            <a:xfrm>
              <a:off x="3231242"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39" name="Google Shape;2639;p53"/>
            <p:cNvSpPr/>
            <p:nvPr/>
          </p:nvSpPr>
          <p:spPr>
            <a:xfrm>
              <a:off x="359024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40" name="Google Shape;2640;p53"/>
            <p:cNvSpPr/>
            <p:nvPr/>
          </p:nvSpPr>
          <p:spPr>
            <a:xfrm>
              <a:off x="3948358"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41" name="Google Shape;2641;p53"/>
            <p:cNvSpPr/>
            <p:nvPr/>
          </p:nvSpPr>
          <p:spPr>
            <a:xfrm>
              <a:off x="430736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42" name="Google Shape;2642;p53"/>
            <p:cNvSpPr/>
            <p:nvPr/>
          </p:nvSpPr>
          <p:spPr>
            <a:xfrm>
              <a:off x="466636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43" name="Google Shape;2643;p53"/>
            <p:cNvSpPr/>
            <p:nvPr/>
          </p:nvSpPr>
          <p:spPr>
            <a:xfrm>
              <a:off x="502447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44" name="Google Shape;2644;p53"/>
            <p:cNvSpPr/>
            <p:nvPr/>
          </p:nvSpPr>
          <p:spPr>
            <a:xfrm>
              <a:off x="538348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45" name="Google Shape;2645;p53"/>
            <p:cNvSpPr/>
            <p:nvPr/>
          </p:nvSpPr>
          <p:spPr>
            <a:xfrm>
              <a:off x="5742484"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46" name="Google Shape;2646;p53"/>
            <p:cNvSpPr/>
            <p:nvPr/>
          </p:nvSpPr>
          <p:spPr>
            <a:xfrm>
              <a:off x="610059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47" name="Google Shape;2647;p53"/>
            <p:cNvSpPr/>
            <p:nvPr/>
          </p:nvSpPr>
          <p:spPr>
            <a:xfrm>
              <a:off x="64596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48" name="Google Shape;2648;p53"/>
            <p:cNvSpPr/>
            <p:nvPr/>
          </p:nvSpPr>
          <p:spPr>
            <a:xfrm>
              <a:off x="6818604"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49" name="Google Shape;2649;p53"/>
            <p:cNvSpPr/>
            <p:nvPr/>
          </p:nvSpPr>
          <p:spPr>
            <a:xfrm>
              <a:off x="717671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50" name="Google Shape;2650;p53"/>
            <p:cNvSpPr/>
            <p:nvPr/>
          </p:nvSpPr>
          <p:spPr>
            <a:xfrm>
              <a:off x="753572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51" name="Google Shape;2651;p53"/>
            <p:cNvSpPr/>
            <p:nvPr/>
          </p:nvSpPr>
          <p:spPr>
            <a:xfrm>
              <a:off x="7894723"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52" name="Google Shape;2652;p53"/>
            <p:cNvSpPr/>
            <p:nvPr/>
          </p:nvSpPr>
          <p:spPr>
            <a:xfrm>
              <a:off x="825283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53" name="Google Shape;2653;p53"/>
            <p:cNvSpPr/>
            <p:nvPr/>
          </p:nvSpPr>
          <p:spPr>
            <a:xfrm>
              <a:off x="7200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2654"/>
        <p:cNvGrpSpPr/>
        <p:nvPr/>
      </p:nvGrpSpPr>
      <p:grpSpPr>
        <a:xfrm>
          <a:off x="0" y="0"/>
          <a:ext cx="0" cy="0"/>
          <a:chOff x="0" y="0"/>
          <a:chExt cx="0" cy="0"/>
        </a:xfrm>
      </p:grpSpPr>
      <p:sp>
        <p:nvSpPr>
          <p:cNvPr id="2655" name="Google Shape;2655;p54"/>
          <p:cNvSpPr/>
          <p:nvPr/>
        </p:nvSpPr>
        <p:spPr>
          <a:xfrm>
            <a:off x="720000" y="4526400"/>
            <a:ext cx="7704000" cy="771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656" name="Google Shape;2656;p54"/>
          <p:cNvGrpSpPr/>
          <p:nvPr/>
        </p:nvGrpSpPr>
        <p:grpSpPr>
          <a:xfrm>
            <a:off x="1113850" y="966219"/>
            <a:ext cx="6916318" cy="521715"/>
            <a:chOff x="1819787" y="1885769"/>
            <a:chExt cx="6916318" cy="521715"/>
          </a:xfrm>
        </p:grpSpPr>
        <p:grpSp>
          <p:nvGrpSpPr>
            <p:cNvPr id="2657" name="Google Shape;2657;p54"/>
            <p:cNvGrpSpPr/>
            <p:nvPr/>
          </p:nvGrpSpPr>
          <p:grpSpPr>
            <a:xfrm>
              <a:off x="3279382" y="1885769"/>
              <a:ext cx="695347" cy="521715"/>
              <a:chOff x="-1940500" y="150075"/>
              <a:chExt cx="390425" cy="292950"/>
            </a:xfrm>
          </p:grpSpPr>
          <p:sp>
            <p:nvSpPr>
              <p:cNvPr id="2658" name="Google Shape;2658;p54"/>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59" name="Google Shape;2659;p5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60" name="Google Shape;2660;p5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61" name="Google Shape;2661;p54"/>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662" name="Google Shape;2662;p54"/>
            <p:cNvGrpSpPr/>
            <p:nvPr/>
          </p:nvGrpSpPr>
          <p:grpSpPr>
            <a:xfrm>
              <a:off x="4009180" y="1885769"/>
              <a:ext cx="695347" cy="521715"/>
              <a:chOff x="-1940500" y="150075"/>
              <a:chExt cx="390425" cy="292950"/>
            </a:xfrm>
          </p:grpSpPr>
          <p:sp>
            <p:nvSpPr>
              <p:cNvPr id="2663" name="Google Shape;2663;p54"/>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64" name="Google Shape;2664;p5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65" name="Google Shape;2665;p5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66" name="Google Shape;2666;p54"/>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667" name="Google Shape;2667;p54"/>
            <p:cNvGrpSpPr/>
            <p:nvPr/>
          </p:nvGrpSpPr>
          <p:grpSpPr>
            <a:xfrm>
              <a:off x="4738977" y="1885769"/>
              <a:ext cx="695347" cy="521715"/>
              <a:chOff x="-1940500" y="150075"/>
              <a:chExt cx="390425" cy="292950"/>
            </a:xfrm>
          </p:grpSpPr>
          <p:sp>
            <p:nvSpPr>
              <p:cNvPr id="2668" name="Google Shape;2668;p54"/>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69" name="Google Shape;2669;p5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70" name="Google Shape;2670;p5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71" name="Google Shape;2671;p54"/>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672" name="Google Shape;2672;p54"/>
            <p:cNvGrpSpPr/>
            <p:nvPr/>
          </p:nvGrpSpPr>
          <p:grpSpPr>
            <a:xfrm>
              <a:off x="5468775" y="1885769"/>
              <a:ext cx="695347" cy="521715"/>
              <a:chOff x="-1940500" y="150075"/>
              <a:chExt cx="390425" cy="292950"/>
            </a:xfrm>
          </p:grpSpPr>
          <p:sp>
            <p:nvSpPr>
              <p:cNvPr id="2673" name="Google Shape;2673;p54"/>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74" name="Google Shape;2674;p5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75" name="Google Shape;2675;p5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76" name="Google Shape;2676;p54"/>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677" name="Google Shape;2677;p54"/>
            <p:cNvGrpSpPr/>
            <p:nvPr/>
          </p:nvGrpSpPr>
          <p:grpSpPr>
            <a:xfrm>
              <a:off x="6198572" y="1885769"/>
              <a:ext cx="695347" cy="521715"/>
              <a:chOff x="-1940500" y="150075"/>
              <a:chExt cx="390425" cy="292950"/>
            </a:xfrm>
          </p:grpSpPr>
          <p:sp>
            <p:nvSpPr>
              <p:cNvPr id="2678" name="Google Shape;2678;p54"/>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79" name="Google Shape;2679;p5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80" name="Google Shape;2680;p5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81" name="Google Shape;2681;p54"/>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682" name="Google Shape;2682;p54"/>
            <p:cNvGrpSpPr/>
            <p:nvPr/>
          </p:nvGrpSpPr>
          <p:grpSpPr>
            <a:xfrm>
              <a:off x="6928370" y="1885769"/>
              <a:ext cx="695347" cy="521715"/>
              <a:chOff x="-1940500" y="150075"/>
              <a:chExt cx="390425" cy="292950"/>
            </a:xfrm>
          </p:grpSpPr>
          <p:sp>
            <p:nvSpPr>
              <p:cNvPr id="2683" name="Google Shape;2683;p54"/>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84" name="Google Shape;2684;p5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85" name="Google Shape;2685;p5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86" name="Google Shape;2686;p54"/>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687" name="Google Shape;2687;p54"/>
            <p:cNvGrpSpPr/>
            <p:nvPr/>
          </p:nvGrpSpPr>
          <p:grpSpPr>
            <a:xfrm>
              <a:off x="7658167" y="1885769"/>
              <a:ext cx="695347" cy="521715"/>
              <a:chOff x="-1940500" y="150075"/>
              <a:chExt cx="390425" cy="292950"/>
            </a:xfrm>
          </p:grpSpPr>
          <p:sp>
            <p:nvSpPr>
              <p:cNvPr id="2688" name="Google Shape;2688;p54"/>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89" name="Google Shape;2689;p5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90" name="Google Shape;2690;p5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91" name="Google Shape;2691;p54"/>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692" name="Google Shape;2692;p54"/>
            <p:cNvGrpSpPr/>
            <p:nvPr/>
          </p:nvGrpSpPr>
          <p:grpSpPr>
            <a:xfrm>
              <a:off x="8387965" y="1885769"/>
              <a:ext cx="348141" cy="347231"/>
              <a:chOff x="-1940500" y="150075"/>
              <a:chExt cx="195475" cy="194975"/>
            </a:xfrm>
          </p:grpSpPr>
          <p:sp>
            <p:nvSpPr>
              <p:cNvPr id="2693" name="Google Shape;2693;p5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94" name="Google Shape;2694;p5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695" name="Google Shape;2695;p54"/>
            <p:cNvGrpSpPr/>
            <p:nvPr/>
          </p:nvGrpSpPr>
          <p:grpSpPr>
            <a:xfrm>
              <a:off x="2549585" y="1885769"/>
              <a:ext cx="695347" cy="521715"/>
              <a:chOff x="-1940500" y="150075"/>
              <a:chExt cx="390425" cy="292950"/>
            </a:xfrm>
          </p:grpSpPr>
          <p:sp>
            <p:nvSpPr>
              <p:cNvPr id="2696" name="Google Shape;2696;p5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97" name="Google Shape;2697;p5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98" name="Google Shape;2698;p54"/>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99" name="Google Shape;2699;p54"/>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700" name="Google Shape;2700;p54"/>
            <p:cNvGrpSpPr/>
            <p:nvPr/>
          </p:nvGrpSpPr>
          <p:grpSpPr>
            <a:xfrm>
              <a:off x="1819787" y="1885769"/>
              <a:ext cx="695347" cy="521715"/>
              <a:chOff x="-1940500" y="150075"/>
              <a:chExt cx="390425" cy="292950"/>
            </a:xfrm>
          </p:grpSpPr>
          <p:sp>
            <p:nvSpPr>
              <p:cNvPr id="2701" name="Google Shape;2701;p54"/>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02" name="Google Shape;2702;p5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03" name="Google Shape;2703;p54"/>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04" name="Google Shape;2704;p5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2705" name="Google Shape;2705;p54"/>
          <p:cNvSpPr/>
          <p:nvPr/>
        </p:nvSpPr>
        <p:spPr>
          <a:xfrm>
            <a:off x="720100" y="541775"/>
            <a:ext cx="7704000" cy="3978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ackground 3">
  <p:cSld name="CUSTOM_10_1_1_1">
    <p:spTree>
      <p:nvGrpSpPr>
        <p:cNvPr id="1" name="Shape 2706"/>
        <p:cNvGrpSpPr/>
        <p:nvPr/>
      </p:nvGrpSpPr>
      <p:grpSpPr>
        <a:xfrm>
          <a:off x="0" y="0"/>
          <a:ext cx="0" cy="0"/>
          <a:chOff x="0" y="0"/>
          <a:chExt cx="0" cy="0"/>
        </a:xfrm>
      </p:grpSpPr>
      <p:grpSp>
        <p:nvGrpSpPr>
          <p:cNvPr id="2707" name="Google Shape;2707;p55"/>
          <p:cNvGrpSpPr/>
          <p:nvPr/>
        </p:nvGrpSpPr>
        <p:grpSpPr>
          <a:xfrm>
            <a:off x="723113" y="994675"/>
            <a:ext cx="648875" cy="173400"/>
            <a:chOff x="732100" y="770550"/>
            <a:chExt cx="648875" cy="173400"/>
          </a:xfrm>
        </p:grpSpPr>
        <p:sp>
          <p:nvSpPr>
            <p:cNvPr id="2708" name="Google Shape;2708;p55"/>
            <p:cNvSpPr/>
            <p:nvPr/>
          </p:nvSpPr>
          <p:spPr>
            <a:xfrm>
              <a:off x="732100"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09" name="Google Shape;2709;p55"/>
            <p:cNvSpPr/>
            <p:nvPr/>
          </p:nvSpPr>
          <p:spPr>
            <a:xfrm>
              <a:off x="1207275"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10" name="Google Shape;2710;p55"/>
            <p:cNvSpPr/>
            <p:nvPr/>
          </p:nvSpPr>
          <p:spPr>
            <a:xfrm>
              <a:off x="969688"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711" name="Google Shape;2711;p55"/>
          <p:cNvGrpSpPr/>
          <p:nvPr/>
        </p:nvGrpSpPr>
        <p:grpSpPr>
          <a:xfrm flipH="1">
            <a:off x="726063" y="4430100"/>
            <a:ext cx="7691875" cy="173400"/>
            <a:chOff x="732100" y="770550"/>
            <a:chExt cx="7691875" cy="173400"/>
          </a:xfrm>
        </p:grpSpPr>
        <p:sp>
          <p:nvSpPr>
            <p:cNvPr id="2712" name="Google Shape;2712;p55"/>
            <p:cNvSpPr/>
            <p:nvPr/>
          </p:nvSpPr>
          <p:spPr>
            <a:xfrm>
              <a:off x="1470575" y="861050"/>
              <a:ext cx="6953400" cy="771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713" name="Google Shape;2713;p55"/>
            <p:cNvGrpSpPr/>
            <p:nvPr/>
          </p:nvGrpSpPr>
          <p:grpSpPr>
            <a:xfrm>
              <a:off x="732100" y="770550"/>
              <a:ext cx="648875" cy="173400"/>
              <a:chOff x="732100" y="770550"/>
              <a:chExt cx="648875" cy="173400"/>
            </a:xfrm>
          </p:grpSpPr>
          <p:sp>
            <p:nvSpPr>
              <p:cNvPr id="2714" name="Google Shape;2714;p55"/>
              <p:cNvSpPr/>
              <p:nvPr/>
            </p:nvSpPr>
            <p:spPr>
              <a:xfrm>
                <a:off x="732100"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15" name="Google Shape;2715;p55"/>
              <p:cNvSpPr/>
              <p:nvPr/>
            </p:nvSpPr>
            <p:spPr>
              <a:xfrm>
                <a:off x="1207275"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16" name="Google Shape;2716;p55"/>
              <p:cNvSpPr/>
              <p:nvPr/>
            </p:nvSpPr>
            <p:spPr>
              <a:xfrm>
                <a:off x="969688"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nvGrpSpPr>
          <p:cNvPr id="2717" name="Google Shape;2717;p55"/>
          <p:cNvGrpSpPr/>
          <p:nvPr/>
        </p:nvGrpSpPr>
        <p:grpSpPr>
          <a:xfrm>
            <a:off x="7779731" y="994675"/>
            <a:ext cx="648875" cy="173400"/>
            <a:chOff x="732100" y="770550"/>
            <a:chExt cx="648875" cy="173400"/>
          </a:xfrm>
        </p:grpSpPr>
        <p:sp>
          <p:nvSpPr>
            <p:cNvPr id="2718" name="Google Shape;2718;p55"/>
            <p:cNvSpPr/>
            <p:nvPr/>
          </p:nvSpPr>
          <p:spPr>
            <a:xfrm>
              <a:off x="732100"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19" name="Google Shape;2719;p55"/>
            <p:cNvSpPr/>
            <p:nvPr/>
          </p:nvSpPr>
          <p:spPr>
            <a:xfrm>
              <a:off x="1207275"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20" name="Google Shape;2720;p55"/>
            <p:cNvSpPr/>
            <p:nvPr/>
          </p:nvSpPr>
          <p:spPr>
            <a:xfrm>
              <a:off x="969688"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721" name="Google Shape;2721;p55"/>
          <p:cNvSpPr/>
          <p:nvPr/>
        </p:nvSpPr>
        <p:spPr>
          <a:xfrm>
            <a:off x="720100" y="541775"/>
            <a:ext cx="7704000" cy="3978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ackground 4">
  <p:cSld name="CUSTOM_10_1_1_1_1">
    <p:spTree>
      <p:nvGrpSpPr>
        <p:cNvPr id="1" name="Shape 2722"/>
        <p:cNvGrpSpPr/>
        <p:nvPr/>
      </p:nvGrpSpPr>
      <p:grpSpPr>
        <a:xfrm>
          <a:off x="0" y="0"/>
          <a:ext cx="0" cy="0"/>
          <a:chOff x="0" y="0"/>
          <a:chExt cx="0" cy="0"/>
        </a:xfrm>
      </p:grpSpPr>
      <p:sp>
        <p:nvSpPr>
          <p:cNvPr id="2723" name="Google Shape;2723;p56"/>
          <p:cNvSpPr/>
          <p:nvPr/>
        </p:nvSpPr>
        <p:spPr>
          <a:xfrm>
            <a:off x="720100" y="541775"/>
            <a:ext cx="7704000" cy="3978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724" name="Google Shape;2724;p56"/>
          <p:cNvGrpSpPr/>
          <p:nvPr/>
        </p:nvGrpSpPr>
        <p:grpSpPr>
          <a:xfrm>
            <a:off x="719721" y="4428966"/>
            <a:ext cx="7707374" cy="174528"/>
            <a:chOff x="720000" y="1028141"/>
            <a:chExt cx="7707374" cy="174528"/>
          </a:xfrm>
        </p:grpSpPr>
        <p:sp>
          <p:nvSpPr>
            <p:cNvPr id="2725" name="Google Shape;2725;p56"/>
            <p:cNvSpPr/>
            <p:nvPr/>
          </p:nvSpPr>
          <p:spPr>
            <a:xfrm>
              <a:off x="107900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26" name="Google Shape;2726;p56"/>
            <p:cNvSpPr/>
            <p:nvPr/>
          </p:nvSpPr>
          <p:spPr>
            <a:xfrm>
              <a:off x="1438006"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27" name="Google Shape;2727;p56"/>
            <p:cNvSpPr/>
            <p:nvPr/>
          </p:nvSpPr>
          <p:spPr>
            <a:xfrm>
              <a:off x="179611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28" name="Google Shape;2728;p56"/>
            <p:cNvSpPr/>
            <p:nvPr/>
          </p:nvSpPr>
          <p:spPr>
            <a:xfrm>
              <a:off x="215512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29" name="Google Shape;2729;p56"/>
            <p:cNvSpPr/>
            <p:nvPr/>
          </p:nvSpPr>
          <p:spPr>
            <a:xfrm>
              <a:off x="2514126"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30" name="Google Shape;2730;p56"/>
            <p:cNvSpPr/>
            <p:nvPr/>
          </p:nvSpPr>
          <p:spPr>
            <a:xfrm>
              <a:off x="287223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31" name="Google Shape;2731;p56"/>
            <p:cNvSpPr/>
            <p:nvPr/>
          </p:nvSpPr>
          <p:spPr>
            <a:xfrm>
              <a:off x="3231242"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32" name="Google Shape;2732;p56"/>
            <p:cNvSpPr/>
            <p:nvPr/>
          </p:nvSpPr>
          <p:spPr>
            <a:xfrm>
              <a:off x="359024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33" name="Google Shape;2733;p56"/>
            <p:cNvSpPr/>
            <p:nvPr/>
          </p:nvSpPr>
          <p:spPr>
            <a:xfrm>
              <a:off x="3948358"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34" name="Google Shape;2734;p56"/>
            <p:cNvSpPr/>
            <p:nvPr/>
          </p:nvSpPr>
          <p:spPr>
            <a:xfrm>
              <a:off x="430736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35" name="Google Shape;2735;p56"/>
            <p:cNvSpPr/>
            <p:nvPr/>
          </p:nvSpPr>
          <p:spPr>
            <a:xfrm>
              <a:off x="466636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36" name="Google Shape;2736;p56"/>
            <p:cNvSpPr/>
            <p:nvPr/>
          </p:nvSpPr>
          <p:spPr>
            <a:xfrm>
              <a:off x="502447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37" name="Google Shape;2737;p56"/>
            <p:cNvSpPr/>
            <p:nvPr/>
          </p:nvSpPr>
          <p:spPr>
            <a:xfrm>
              <a:off x="538348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38" name="Google Shape;2738;p56"/>
            <p:cNvSpPr/>
            <p:nvPr/>
          </p:nvSpPr>
          <p:spPr>
            <a:xfrm>
              <a:off x="5742484"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39" name="Google Shape;2739;p56"/>
            <p:cNvSpPr/>
            <p:nvPr/>
          </p:nvSpPr>
          <p:spPr>
            <a:xfrm>
              <a:off x="610059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40" name="Google Shape;2740;p56"/>
            <p:cNvSpPr/>
            <p:nvPr/>
          </p:nvSpPr>
          <p:spPr>
            <a:xfrm>
              <a:off x="64596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41" name="Google Shape;2741;p56"/>
            <p:cNvSpPr/>
            <p:nvPr/>
          </p:nvSpPr>
          <p:spPr>
            <a:xfrm>
              <a:off x="6818604"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42" name="Google Shape;2742;p56"/>
            <p:cNvSpPr/>
            <p:nvPr/>
          </p:nvSpPr>
          <p:spPr>
            <a:xfrm>
              <a:off x="717671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43" name="Google Shape;2743;p56"/>
            <p:cNvSpPr/>
            <p:nvPr/>
          </p:nvSpPr>
          <p:spPr>
            <a:xfrm>
              <a:off x="753572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44" name="Google Shape;2744;p56"/>
            <p:cNvSpPr/>
            <p:nvPr/>
          </p:nvSpPr>
          <p:spPr>
            <a:xfrm>
              <a:off x="7894723"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45" name="Google Shape;2745;p56"/>
            <p:cNvSpPr/>
            <p:nvPr/>
          </p:nvSpPr>
          <p:spPr>
            <a:xfrm>
              <a:off x="825283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46" name="Google Shape;2746;p56"/>
            <p:cNvSpPr/>
            <p:nvPr/>
          </p:nvSpPr>
          <p:spPr>
            <a:xfrm>
              <a:off x="7200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ackground 5">
  <p:cSld name="CUSTOM_10_1_1_1_1_1">
    <p:spTree>
      <p:nvGrpSpPr>
        <p:cNvPr id="1" name="Shape 2747"/>
        <p:cNvGrpSpPr/>
        <p:nvPr/>
      </p:nvGrpSpPr>
      <p:grpSpPr>
        <a:xfrm>
          <a:off x="0" y="0"/>
          <a:ext cx="0" cy="0"/>
          <a:chOff x="0" y="0"/>
          <a:chExt cx="0" cy="0"/>
        </a:xfrm>
      </p:grpSpPr>
      <p:grpSp>
        <p:nvGrpSpPr>
          <p:cNvPr id="2748" name="Google Shape;2748;p57"/>
          <p:cNvGrpSpPr/>
          <p:nvPr/>
        </p:nvGrpSpPr>
        <p:grpSpPr>
          <a:xfrm>
            <a:off x="723667" y="1065600"/>
            <a:ext cx="7702836" cy="315162"/>
            <a:chOff x="723667" y="1065600"/>
            <a:chExt cx="7702836" cy="315162"/>
          </a:xfrm>
        </p:grpSpPr>
        <p:sp>
          <p:nvSpPr>
            <p:cNvPr id="2749" name="Google Shape;2749;p57"/>
            <p:cNvSpPr/>
            <p:nvPr/>
          </p:nvSpPr>
          <p:spPr>
            <a:xfrm>
              <a:off x="723667" y="10656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50" name="Google Shape;2750;p57"/>
            <p:cNvSpPr/>
            <p:nvPr/>
          </p:nvSpPr>
          <p:spPr>
            <a:xfrm>
              <a:off x="910487" y="12232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51" name="Google Shape;2751;p57"/>
            <p:cNvSpPr/>
            <p:nvPr/>
          </p:nvSpPr>
          <p:spPr>
            <a:xfrm>
              <a:off x="1097307" y="10656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52" name="Google Shape;2752;p57"/>
            <p:cNvSpPr/>
            <p:nvPr/>
          </p:nvSpPr>
          <p:spPr>
            <a:xfrm>
              <a:off x="1284150" y="12232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53" name="Google Shape;2753;p57"/>
            <p:cNvSpPr/>
            <p:nvPr/>
          </p:nvSpPr>
          <p:spPr>
            <a:xfrm>
              <a:off x="1470947" y="10656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54" name="Google Shape;2754;p57"/>
            <p:cNvSpPr/>
            <p:nvPr/>
          </p:nvSpPr>
          <p:spPr>
            <a:xfrm>
              <a:off x="1657813" y="12232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55" name="Google Shape;2755;p57"/>
            <p:cNvSpPr/>
            <p:nvPr/>
          </p:nvSpPr>
          <p:spPr>
            <a:xfrm>
              <a:off x="1847392" y="10656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56" name="Google Shape;2756;p57"/>
            <p:cNvSpPr/>
            <p:nvPr/>
          </p:nvSpPr>
          <p:spPr>
            <a:xfrm>
              <a:off x="2034212" y="12232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57" name="Google Shape;2757;p57"/>
            <p:cNvSpPr/>
            <p:nvPr/>
          </p:nvSpPr>
          <p:spPr>
            <a:xfrm>
              <a:off x="2221032" y="10656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58" name="Google Shape;2758;p57"/>
            <p:cNvSpPr/>
            <p:nvPr/>
          </p:nvSpPr>
          <p:spPr>
            <a:xfrm>
              <a:off x="2407875" y="12232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59" name="Google Shape;2759;p57"/>
            <p:cNvSpPr/>
            <p:nvPr/>
          </p:nvSpPr>
          <p:spPr>
            <a:xfrm>
              <a:off x="6584818" y="12232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60" name="Google Shape;2760;p57"/>
            <p:cNvSpPr/>
            <p:nvPr/>
          </p:nvSpPr>
          <p:spPr>
            <a:xfrm>
              <a:off x="6771638" y="10656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61" name="Google Shape;2761;p57"/>
            <p:cNvSpPr/>
            <p:nvPr/>
          </p:nvSpPr>
          <p:spPr>
            <a:xfrm>
              <a:off x="6958481" y="12232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62" name="Google Shape;2762;p57"/>
            <p:cNvSpPr/>
            <p:nvPr/>
          </p:nvSpPr>
          <p:spPr>
            <a:xfrm>
              <a:off x="7145278" y="10656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63" name="Google Shape;2763;p57"/>
            <p:cNvSpPr/>
            <p:nvPr/>
          </p:nvSpPr>
          <p:spPr>
            <a:xfrm>
              <a:off x="7332144" y="12232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64" name="Google Shape;2764;p57"/>
            <p:cNvSpPr/>
            <p:nvPr/>
          </p:nvSpPr>
          <p:spPr>
            <a:xfrm>
              <a:off x="7521723" y="10656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65" name="Google Shape;2765;p57"/>
            <p:cNvSpPr/>
            <p:nvPr/>
          </p:nvSpPr>
          <p:spPr>
            <a:xfrm>
              <a:off x="7708543" y="12232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66" name="Google Shape;2766;p57"/>
            <p:cNvSpPr/>
            <p:nvPr/>
          </p:nvSpPr>
          <p:spPr>
            <a:xfrm>
              <a:off x="7895363" y="10656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67" name="Google Shape;2767;p57"/>
            <p:cNvSpPr/>
            <p:nvPr/>
          </p:nvSpPr>
          <p:spPr>
            <a:xfrm>
              <a:off x="8082206" y="12232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68" name="Google Shape;2768;p57"/>
            <p:cNvSpPr/>
            <p:nvPr/>
          </p:nvSpPr>
          <p:spPr>
            <a:xfrm>
              <a:off x="8269003" y="10656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769" name="Google Shape;2769;p57"/>
          <p:cNvGrpSpPr/>
          <p:nvPr/>
        </p:nvGrpSpPr>
        <p:grpSpPr>
          <a:xfrm>
            <a:off x="723667" y="4284987"/>
            <a:ext cx="7702836" cy="315162"/>
            <a:chOff x="723667" y="4284987"/>
            <a:chExt cx="7702836" cy="315162"/>
          </a:xfrm>
        </p:grpSpPr>
        <p:sp>
          <p:nvSpPr>
            <p:cNvPr id="2770" name="Google Shape;2770;p57"/>
            <p:cNvSpPr/>
            <p:nvPr/>
          </p:nvSpPr>
          <p:spPr>
            <a:xfrm>
              <a:off x="723667" y="428498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71" name="Google Shape;2771;p57"/>
            <p:cNvSpPr/>
            <p:nvPr/>
          </p:nvSpPr>
          <p:spPr>
            <a:xfrm>
              <a:off x="910487" y="44426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72" name="Google Shape;2772;p57"/>
            <p:cNvSpPr/>
            <p:nvPr/>
          </p:nvSpPr>
          <p:spPr>
            <a:xfrm>
              <a:off x="1097307" y="428498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73" name="Google Shape;2773;p57"/>
            <p:cNvSpPr/>
            <p:nvPr/>
          </p:nvSpPr>
          <p:spPr>
            <a:xfrm>
              <a:off x="1284150" y="44426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74" name="Google Shape;2774;p57"/>
            <p:cNvSpPr/>
            <p:nvPr/>
          </p:nvSpPr>
          <p:spPr>
            <a:xfrm>
              <a:off x="1470947" y="428498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75" name="Google Shape;2775;p57"/>
            <p:cNvSpPr/>
            <p:nvPr/>
          </p:nvSpPr>
          <p:spPr>
            <a:xfrm>
              <a:off x="1657813" y="44426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76" name="Google Shape;2776;p57"/>
            <p:cNvSpPr/>
            <p:nvPr/>
          </p:nvSpPr>
          <p:spPr>
            <a:xfrm>
              <a:off x="1847392" y="428498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77" name="Google Shape;2777;p57"/>
            <p:cNvSpPr/>
            <p:nvPr/>
          </p:nvSpPr>
          <p:spPr>
            <a:xfrm>
              <a:off x="2034212" y="44426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78" name="Google Shape;2778;p57"/>
            <p:cNvSpPr/>
            <p:nvPr/>
          </p:nvSpPr>
          <p:spPr>
            <a:xfrm>
              <a:off x="2221032" y="428498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79" name="Google Shape;2779;p57"/>
            <p:cNvSpPr/>
            <p:nvPr/>
          </p:nvSpPr>
          <p:spPr>
            <a:xfrm>
              <a:off x="2407875" y="44426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80" name="Google Shape;2780;p57"/>
            <p:cNvSpPr/>
            <p:nvPr/>
          </p:nvSpPr>
          <p:spPr>
            <a:xfrm>
              <a:off x="6584818" y="44426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81" name="Google Shape;2781;p57"/>
            <p:cNvSpPr/>
            <p:nvPr/>
          </p:nvSpPr>
          <p:spPr>
            <a:xfrm>
              <a:off x="6771638" y="428498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82" name="Google Shape;2782;p57"/>
            <p:cNvSpPr/>
            <p:nvPr/>
          </p:nvSpPr>
          <p:spPr>
            <a:xfrm>
              <a:off x="6958481" y="44426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83" name="Google Shape;2783;p57"/>
            <p:cNvSpPr/>
            <p:nvPr/>
          </p:nvSpPr>
          <p:spPr>
            <a:xfrm>
              <a:off x="7145278" y="428498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84" name="Google Shape;2784;p57"/>
            <p:cNvSpPr/>
            <p:nvPr/>
          </p:nvSpPr>
          <p:spPr>
            <a:xfrm>
              <a:off x="7332144" y="44426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85" name="Google Shape;2785;p57"/>
            <p:cNvSpPr/>
            <p:nvPr/>
          </p:nvSpPr>
          <p:spPr>
            <a:xfrm>
              <a:off x="7521723" y="428498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86" name="Google Shape;2786;p57"/>
            <p:cNvSpPr/>
            <p:nvPr/>
          </p:nvSpPr>
          <p:spPr>
            <a:xfrm>
              <a:off x="7708543" y="44426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87" name="Google Shape;2787;p57"/>
            <p:cNvSpPr/>
            <p:nvPr/>
          </p:nvSpPr>
          <p:spPr>
            <a:xfrm>
              <a:off x="7895363" y="428498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88" name="Google Shape;2788;p57"/>
            <p:cNvSpPr/>
            <p:nvPr/>
          </p:nvSpPr>
          <p:spPr>
            <a:xfrm>
              <a:off x="8082206" y="44426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89" name="Google Shape;2789;p57"/>
            <p:cNvSpPr/>
            <p:nvPr/>
          </p:nvSpPr>
          <p:spPr>
            <a:xfrm>
              <a:off x="8269003" y="428498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790" name="Google Shape;2790;p57"/>
          <p:cNvSpPr/>
          <p:nvPr/>
        </p:nvSpPr>
        <p:spPr>
          <a:xfrm>
            <a:off x="720100" y="541775"/>
            <a:ext cx="7704000" cy="3978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0"/>
        <p:cNvGrpSpPr/>
        <p:nvPr/>
      </p:nvGrpSpPr>
      <p:grpSpPr>
        <a:xfrm>
          <a:off x="0" y="0"/>
          <a:ext cx="0" cy="0"/>
          <a:chOff x="0" y="0"/>
          <a:chExt cx="0" cy="0"/>
        </a:xfrm>
      </p:grpSpPr>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
        <p:cNvGrpSpPr/>
        <p:nvPr/>
      </p:nvGrpSpPr>
      <p:grpSpPr>
        <a:xfrm>
          <a:off x="0" y="0"/>
          <a:ext cx="0" cy="0"/>
          <a:chOff x="0" y="0"/>
          <a:chExt cx="0" cy="0"/>
        </a:xfrm>
      </p:grpSpPr>
      <p:sp>
        <p:nvSpPr>
          <p:cNvPr id="82" name="Google Shape;82;p13"/>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83" name="Google Shape;83;p13"/>
          <p:cNvGrpSpPr/>
          <p:nvPr/>
        </p:nvGrpSpPr>
        <p:grpSpPr>
          <a:xfrm>
            <a:off x="8389787" y="179931"/>
            <a:ext cx="486393" cy="125690"/>
            <a:chOff x="-890300" y="1406550"/>
            <a:chExt cx="806088" cy="208200"/>
          </a:xfrm>
        </p:grpSpPr>
        <p:sp>
          <p:nvSpPr>
            <p:cNvPr id="84" name="Google Shape;84;p13"/>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5" name="Google Shape;85;p13"/>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6" name="Google Shape;86;p13"/>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87" name="Google Shape;87;p13"/>
          <p:cNvSpPr txBox="1">
            <a:spLocks noGrp="1"/>
          </p:cNvSpPr>
          <p:nvPr>
            <p:ph type="title"/>
          </p:nvPr>
        </p:nvSpPr>
        <p:spPr>
          <a:xfrm>
            <a:off x="713225" y="445025"/>
            <a:ext cx="77106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88" name="Google Shape;88;p13"/>
          <p:cNvSpPr txBox="1">
            <a:spLocks noGrp="1"/>
          </p:cNvSpPr>
          <p:nvPr>
            <p:ph type="subTitle" idx="1"/>
          </p:nvPr>
        </p:nvSpPr>
        <p:spPr>
          <a:xfrm>
            <a:off x="2472000" y="1832950"/>
            <a:ext cx="42096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89" name="Google Shape;89;p13"/>
          <p:cNvSpPr txBox="1">
            <a:spLocks noGrp="1"/>
          </p:cNvSpPr>
          <p:nvPr>
            <p:ph type="subTitle" idx="2"/>
          </p:nvPr>
        </p:nvSpPr>
        <p:spPr>
          <a:xfrm>
            <a:off x="3175501" y="2833427"/>
            <a:ext cx="42096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90" name="Google Shape;90;p13"/>
          <p:cNvSpPr txBox="1">
            <a:spLocks noGrp="1"/>
          </p:cNvSpPr>
          <p:nvPr>
            <p:ph type="subTitle" idx="3"/>
          </p:nvPr>
        </p:nvSpPr>
        <p:spPr>
          <a:xfrm>
            <a:off x="3504027" y="3834248"/>
            <a:ext cx="42096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91" name="Google Shape;91;p13"/>
          <p:cNvSpPr txBox="1">
            <a:spLocks noGrp="1"/>
          </p:cNvSpPr>
          <p:nvPr>
            <p:ph type="title" idx="4" hasCustomPrompt="1"/>
          </p:nvPr>
        </p:nvSpPr>
        <p:spPr>
          <a:xfrm>
            <a:off x="1869900" y="1470525"/>
            <a:ext cx="602100" cy="391500"/>
          </a:xfrm>
          <a:prstGeom prst="rect">
            <a:avLst/>
          </a:prstGeom>
          <a:noFill/>
        </p:spPr>
        <p:txBody>
          <a:bodyPr spcFirstLastPara="1" wrap="square" lIns="91425" tIns="91425" rIns="91425" bIns="91425" anchor="ctr" anchorCtr="0">
            <a:noAutofit/>
          </a:bodyPr>
          <a:lstStyle>
            <a:lvl1pPr lvl="0" rtl="0">
              <a:spcBef>
                <a:spcPct val="0"/>
              </a:spcBef>
              <a:spcAft>
                <a:spcPct val="0"/>
              </a:spcAft>
              <a:buSzPts val="3000"/>
              <a:buNone/>
              <a:defRPr sz="2400">
                <a:solidFill>
                  <a:schemeClr val="dk2"/>
                </a:solidFill>
              </a:defRPr>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92" name="Google Shape;92;p13"/>
          <p:cNvSpPr txBox="1">
            <a:spLocks noGrp="1"/>
          </p:cNvSpPr>
          <p:nvPr>
            <p:ph type="title" idx="5" hasCustomPrompt="1"/>
          </p:nvPr>
        </p:nvSpPr>
        <p:spPr>
          <a:xfrm>
            <a:off x="2573400" y="2482425"/>
            <a:ext cx="602100" cy="391500"/>
          </a:xfrm>
          <a:prstGeom prst="rect">
            <a:avLst/>
          </a:prstGeom>
          <a:noFill/>
        </p:spPr>
        <p:txBody>
          <a:bodyPr spcFirstLastPara="1" wrap="square" lIns="91425" tIns="91425" rIns="91425" bIns="91425" anchor="ctr" anchorCtr="0">
            <a:noAutofit/>
          </a:bodyPr>
          <a:lstStyle>
            <a:lvl1pPr lvl="0" rtl="0">
              <a:spcBef>
                <a:spcPct val="0"/>
              </a:spcBef>
              <a:spcAft>
                <a:spcPct val="0"/>
              </a:spcAft>
              <a:buSzPts val="3000"/>
              <a:buNone/>
              <a:defRPr sz="2400">
                <a:solidFill>
                  <a:schemeClr val="dk2"/>
                </a:solidFill>
              </a:defRPr>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93" name="Google Shape;93;p13"/>
          <p:cNvSpPr txBox="1">
            <a:spLocks noGrp="1"/>
          </p:cNvSpPr>
          <p:nvPr>
            <p:ph type="title" idx="6" hasCustomPrompt="1"/>
          </p:nvPr>
        </p:nvSpPr>
        <p:spPr>
          <a:xfrm>
            <a:off x="2891275" y="3494325"/>
            <a:ext cx="602100" cy="328500"/>
          </a:xfrm>
          <a:prstGeom prst="rect">
            <a:avLst/>
          </a:prstGeom>
          <a:noFill/>
        </p:spPr>
        <p:txBody>
          <a:bodyPr spcFirstLastPara="1" wrap="square" lIns="91425" tIns="91425" rIns="91425" bIns="91425" anchor="ctr" anchorCtr="0">
            <a:noAutofit/>
          </a:bodyPr>
          <a:lstStyle>
            <a:lvl1pPr lvl="0" rtl="0">
              <a:spcBef>
                <a:spcPct val="0"/>
              </a:spcBef>
              <a:spcAft>
                <a:spcPct val="0"/>
              </a:spcAft>
              <a:buSzPts val="3000"/>
              <a:buNone/>
              <a:defRPr sz="2400">
                <a:solidFill>
                  <a:schemeClr val="dk2"/>
                </a:solidFill>
              </a:defRPr>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94" name="Google Shape;94;p13"/>
          <p:cNvSpPr txBox="1">
            <a:spLocks noGrp="1"/>
          </p:cNvSpPr>
          <p:nvPr>
            <p:ph type="subTitle" idx="7"/>
          </p:nvPr>
        </p:nvSpPr>
        <p:spPr>
          <a:xfrm>
            <a:off x="2472000" y="1470525"/>
            <a:ext cx="4209600" cy="4848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accent1"/>
                </a:solidFill>
              </a:defRPr>
            </a:lvl1pPr>
            <a:lvl2pPr lvl="1"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
        <p:nvSpPr>
          <p:cNvPr id="95" name="Google Shape;95;p13"/>
          <p:cNvSpPr txBox="1">
            <a:spLocks noGrp="1"/>
          </p:cNvSpPr>
          <p:nvPr>
            <p:ph type="subTitle" idx="8"/>
          </p:nvPr>
        </p:nvSpPr>
        <p:spPr>
          <a:xfrm>
            <a:off x="3175500" y="2482425"/>
            <a:ext cx="4209600" cy="4848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accent2"/>
                </a:solidFill>
              </a:defRPr>
            </a:lvl1pPr>
            <a:lvl2pPr lvl="1"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
        <p:nvSpPr>
          <p:cNvPr id="96" name="Google Shape;96;p13"/>
          <p:cNvSpPr txBox="1">
            <a:spLocks noGrp="1"/>
          </p:cNvSpPr>
          <p:nvPr>
            <p:ph type="subTitle" idx="9"/>
          </p:nvPr>
        </p:nvSpPr>
        <p:spPr>
          <a:xfrm>
            <a:off x="3504025" y="3494325"/>
            <a:ext cx="4209600" cy="4848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accent3"/>
                </a:solidFill>
              </a:defRPr>
            </a:lvl1pPr>
            <a:lvl2pPr lvl="1"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2687525" y="3464250"/>
            <a:ext cx="5743500" cy="661800"/>
          </a:xfrm>
          <a:prstGeom prst="rect">
            <a:avLst/>
          </a:prstGeom>
        </p:spPr>
        <p:txBody>
          <a:bodyPr spcFirstLastPara="1" wrap="square" lIns="91425" tIns="91425" rIns="91425" bIns="91425" anchor="t" anchorCtr="0">
            <a:noAutofit/>
          </a:bodyPr>
          <a:lstStyle>
            <a:lvl1pPr lvl="0" algn="r" rtl="0">
              <a:spcBef>
                <a:spcPct val="0"/>
              </a:spcBef>
              <a:spcAft>
                <a:spcPct val="0"/>
              </a:spcAft>
              <a:buSzPts val="3000"/>
              <a:buNone/>
              <a:defRPr>
                <a:solidFill>
                  <a:schemeClr val="dk2"/>
                </a:solidFill>
              </a:defRPr>
            </a:lvl1pPr>
            <a:lvl2pPr lvl="1" algn="ctr" rtl="0">
              <a:spcBef>
                <a:spcPct val="0"/>
              </a:spcBef>
              <a:spcAft>
                <a:spcPct val="0"/>
              </a:spcAft>
              <a:buSzPts val="3000"/>
              <a:buNone/>
              <a:defRPr sz="3000"/>
            </a:lvl2pPr>
            <a:lvl3pPr lvl="2" algn="ctr" rtl="0">
              <a:spcBef>
                <a:spcPct val="0"/>
              </a:spcBef>
              <a:spcAft>
                <a:spcPct val="0"/>
              </a:spcAft>
              <a:buSzPts val="3000"/>
              <a:buNone/>
              <a:defRPr sz="3000"/>
            </a:lvl3pPr>
            <a:lvl4pPr lvl="3" algn="ctr" rtl="0">
              <a:spcBef>
                <a:spcPct val="0"/>
              </a:spcBef>
              <a:spcAft>
                <a:spcPct val="0"/>
              </a:spcAft>
              <a:buSzPts val="3000"/>
              <a:buNone/>
              <a:defRPr sz="3000"/>
            </a:lvl4pPr>
            <a:lvl5pPr lvl="4" algn="ctr" rtl="0">
              <a:spcBef>
                <a:spcPct val="0"/>
              </a:spcBef>
              <a:spcAft>
                <a:spcPct val="0"/>
              </a:spcAft>
              <a:buSzPts val="3000"/>
              <a:buNone/>
              <a:defRPr sz="3000"/>
            </a:lvl5pPr>
            <a:lvl6pPr lvl="5" algn="ctr" rtl="0">
              <a:spcBef>
                <a:spcPct val="0"/>
              </a:spcBef>
              <a:spcAft>
                <a:spcPct val="0"/>
              </a:spcAft>
              <a:buSzPts val="3000"/>
              <a:buNone/>
              <a:defRPr sz="3000"/>
            </a:lvl6pPr>
            <a:lvl7pPr lvl="6" algn="ctr" rtl="0">
              <a:spcBef>
                <a:spcPct val="0"/>
              </a:spcBef>
              <a:spcAft>
                <a:spcPct val="0"/>
              </a:spcAft>
              <a:buSzPts val="3000"/>
              <a:buNone/>
              <a:defRPr sz="3000"/>
            </a:lvl7pPr>
            <a:lvl8pPr lvl="7" algn="ctr" rtl="0">
              <a:spcBef>
                <a:spcPct val="0"/>
              </a:spcBef>
              <a:spcAft>
                <a:spcPct val="0"/>
              </a:spcAft>
              <a:buSzPts val="3000"/>
              <a:buNone/>
              <a:defRPr sz="3000"/>
            </a:lvl8pPr>
            <a:lvl9pPr lvl="8" algn="ctr" rtl="0">
              <a:spcBef>
                <a:spcPct val="0"/>
              </a:spcBef>
              <a:spcAft>
                <a:spcPct val="0"/>
              </a:spcAft>
              <a:buSzPts val="3000"/>
              <a:buNone/>
              <a:defRPr sz="3000"/>
            </a:lvl9pPr>
          </a:lstStyle>
          <a:p>
            <a:endParaRPr/>
          </a:p>
        </p:txBody>
      </p:sp>
      <p:sp>
        <p:nvSpPr>
          <p:cNvPr id="99" name="Google Shape;99;p14"/>
          <p:cNvSpPr txBox="1">
            <a:spLocks noGrp="1"/>
          </p:cNvSpPr>
          <p:nvPr>
            <p:ph type="subTitle" idx="1"/>
          </p:nvPr>
        </p:nvSpPr>
        <p:spPr>
          <a:xfrm>
            <a:off x="2687414" y="1600950"/>
            <a:ext cx="5743500" cy="1863300"/>
          </a:xfrm>
          <a:prstGeom prst="rect">
            <a:avLst/>
          </a:prstGeom>
        </p:spPr>
        <p:txBody>
          <a:bodyPr spcFirstLastPara="1" wrap="square" lIns="91425" tIns="91425" rIns="91425" bIns="91425" anchor="b" anchorCtr="0">
            <a:noAutofit/>
          </a:bodyPr>
          <a:lstStyle>
            <a:lvl1pPr lvl="0" algn="r" rtl="0">
              <a:spcBef>
                <a:spcPct val="0"/>
              </a:spcBef>
              <a:spcAft>
                <a:spcPct val="0"/>
              </a:spcAft>
              <a:buSzPts val="3000"/>
              <a:buNone/>
              <a:defRPr sz="2400"/>
            </a:lvl1pPr>
            <a:lvl2pPr lvl="1" algn="ctr" rtl="0">
              <a:lnSpc>
                <a:spcPct val="100000"/>
              </a:lnSpc>
              <a:spcBef>
                <a:spcPct val="0"/>
              </a:spcBef>
              <a:spcAft>
                <a:spcPct val="0"/>
              </a:spcAft>
              <a:buSzPts val="3000"/>
              <a:buNone/>
              <a:defRPr sz="3000"/>
            </a:lvl2pPr>
            <a:lvl3pPr lvl="2" algn="ctr" rtl="0">
              <a:lnSpc>
                <a:spcPct val="100000"/>
              </a:lnSpc>
              <a:spcBef>
                <a:spcPct val="0"/>
              </a:spcBef>
              <a:spcAft>
                <a:spcPct val="0"/>
              </a:spcAft>
              <a:buSzPts val="3000"/>
              <a:buNone/>
              <a:defRPr sz="3000"/>
            </a:lvl3pPr>
            <a:lvl4pPr lvl="3" algn="ctr" rtl="0">
              <a:lnSpc>
                <a:spcPct val="100000"/>
              </a:lnSpc>
              <a:spcBef>
                <a:spcPct val="0"/>
              </a:spcBef>
              <a:spcAft>
                <a:spcPct val="0"/>
              </a:spcAft>
              <a:buSzPts val="3000"/>
              <a:buNone/>
              <a:defRPr sz="3000"/>
            </a:lvl4pPr>
            <a:lvl5pPr lvl="4" algn="ctr" rtl="0">
              <a:lnSpc>
                <a:spcPct val="100000"/>
              </a:lnSpc>
              <a:spcBef>
                <a:spcPct val="0"/>
              </a:spcBef>
              <a:spcAft>
                <a:spcPct val="0"/>
              </a:spcAft>
              <a:buSzPts val="3000"/>
              <a:buNone/>
              <a:defRPr sz="3000"/>
            </a:lvl5pPr>
            <a:lvl6pPr lvl="5" algn="ctr" rtl="0">
              <a:lnSpc>
                <a:spcPct val="100000"/>
              </a:lnSpc>
              <a:spcBef>
                <a:spcPct val="0"/>
              </a:spcBef>
              <a:spcAft>
                <a:spcPct val="0"/>
              </a:spcAft>
              <a:buSzPts val="3000"/>
              <a:buNone/>
              <a:defRPr sz="3000"/>
            </a:lvl6pPr>
            <a:lvl7pPr lvl="6" algn="ctr" rtl="0">
              <a:lnSpc>
                <a:spcPct val="100000"/>
              </a:lnSpc>
              <a:spcBef>
                <a:spcPct val="0"/>
              </a:spcBef>
              <a:spcAft>
                <a:spcPct val="0"/>
              </a:spcAft>
              <a:buSzPts val="3000"/>
              <a:buNone/>
              <a:defRPr sz="3000"/>
            </a:lvl7pPr>
            <a:lvl8pPr lvl="7" algn="ctr" rtl="0">
              <a:lnSpc>
                <a:spcPct val="100000"/>
              </a:lnSpc>
              <a:spcBef>
                <a:spcPct val="0"/>
              </a:spcBef>
              <a:spcAft>
                <a:spcPct val="0"/>
              </a:spcAft>
              <a:buSzPts val="3000"/>
              <a:buNone/>
              <a:defRPr sz="3000"/>
            </a:lvl8pPr>
            <a:lvl9pPr lvl="8" algn="ctr" rtl="0">
              <a:lnSpc>
                <a:spcPct val="100000"/>
              </a:lnSpc>
              <a:spcBef>
                <a:spcPct val="0"/>
              </a:spcBef>
              <a:spcAft>
                <a:spcPct val="0"/>
              </a:spcAft>
              <a:buSzPts val="3000"/>
              <a:buNone/>
              <a:defRPr sz="3000"/>
            </a:lvl9pPr>
          </a:lstStyle>
          <a:p>
            <a:endParaRPr/>
          </a:p>
        </p:txBody>
      </p:sp>
      <p:sp>
        <p:nvSpPr>
          <p:cNvPr id="100" name="Google Shape;100;p14"/>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1" name="Google Shape;101;p14"/>
          <p:cNvGrpSpPr/>
          <p:nvPr/>
        </p:nvGrpSpPr>
        <p:grpSpPr>
          <a:xfrm>
            <a:off x="8059900" y="446250"/>
            <a:ext cx="473100" cy="186500"/>
            <a:chOff x="7059675" y="514525"/>
            <a:chExt cx="473100" cy="186500"/>
          </a:xfrm>
        </p:grpSpPr>
        <p:cxnSp>
          <p:nvCxnSpPr>
            <p:cNvPr id="102" name="Google Shape;102;p14"/>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03" name="Google Shape;103;p14"/>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04" name="Google Shape;104;p14"/>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5"/>
        <p:cNvGrpSpPr/>
        <p:nvPr/>
      </p:nvGrpSpPr>
      <p:grpSpPr>
        <a:xfrm>
          <a:off x="0" y="0"/>
          <a:ext cx="0" cy="0"/>
          <a:chOff x="0" y="0"/>
          <a:chExt cx="0" cy="0"/>
        </a:xfrm>
      </p:grpSpPr>
      <p:sp>
        <p:nvSpPr>
          <p:cNvPr id="106" name="Google Shape;106;p15"/>
          <p:cNvSpPr/>
          <p:nvPr/>
        </p:nvSpPr>
        <p:spPr>
          <a:xfrm>
            <a:off x="4243000" y="-1800"/>
            <a:ext cx="4901100" cy="51435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7" name="Google Shape;107;p15"/>
          <p:cNvGrpSpPr/>
          <p:nvPr/>
        </p:nvGrpSpPr>
        <p:grpSpPr>
          <a:xfrm>
            <a:off x="8059900" y="446250"/>
            <a:ext cx="473100" cy="186500"/>
            <a:chOff x="7059675" y="514525"/>
            <a:chExt cx="473100" cy="186500"/>
          </a:xfrm>
        </p:grpSpPr>
        <p:cxnSp>
          <p:nvCxnSpPr>
            <p:cNvPr id="108" name="Google Shape;108;p15"/>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09" name="Google Shape;109;p15"/>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10" name="Google Shape;110;p15"/>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
        <p:nvSpPr>
          <p:cNvPr id="111" name="Google Shape;111;p15"/>
          <p:cNvSpPr txBox="1">
            <a:spLocks noGrp="1"/>
          </p:cNvSpPr>
          <p:nvPr>
            <p:ph type="title"/>
          </p:nvPr>
        </p:nvSpPr>
        <p:spPr>
          <a:xfrm>
            <a:off x="713225" y="535650"/>
            <a:ext cx="3165900" cy="2378400"/>
          </a:xfrm>
          <a:prstGeom prst="rect">
            <a:avLst/>
          </a:prstGeom>
        </p:spPr>
        <p:txBody>
          <a:bodyPr spcFirstLastPara="1" wrap="square" lIns="91425" tIns="91425" rIns="91425" bIns="91425" anchor="b"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112" name="Google Shape;112;p15"/>
          <p:cNvSpPr txBox="1">
            <a:spLocks noGrp="1"/>
          </p:cNvSpPr>
          <p:nvPr>
            <p:ph type="subTitle" idx="1"/>
          </p:nvPr>
        </p:nvSpPr>
        <p:spPr>
          <a:xfrm>
            <a:off x="713225" y="2914050"/>
            <a:ext cx="3165900" cy="16902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13" name="Google Shape;113;p15"/>
          <p:cNvSpPr>
            <a:spLocks noGrp="1"/>
          </p:cNvSpPr>
          <p:nvPr>
            <p:ph type="pic" idx="2"/>
          </p:nvPr>
        </p:nvSpPr>
        <p:spPr>
          <a:xfrm>
            <a:off x="4783250" y="532063"/>
            <a:ext cx="2910000" cy="4075800"/>
          </a:xfrm>
          <a:prstGeom prst="rect">
            <a:avLst/>
          </a:prstGeom>
          <a:noFill/>
          <a:ln>
            <a:noFill/>
          </a:ln>
        </p:spPr>
        <p:txBody>
          <a:bodyPr/>
          <a:lstStyle/>
          <a:p>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4"/>
        <p:cNvGrpSpPr/>
        <p:nvPr/>
      </p:nvGrpSpPr>
      <p:grpSpPr>
        <a:xfrm>
          <a:off x="0" y="0"/>
          <a:ext cx="0" cy="0"/>
          <a:chOff x="0" y="0"/>
          <a:chExt cx="0" cy="0"/>
        </a:xfrm>
      </p:grpSpPr>
      <p:sp>
        <p:nvSpPr>
          <p:cNvPr id="115" name="Google Shape;115;p16"/>
          <p:cNvSpPr/>
          <p:nvPr/>
        </p:nvSpPr>
        <p:spPr>
          <a:xfrm>
            <a:off x="4243000" y="-1800"/>
            <a:ext cx="4901100" cy="51435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6" name="Google Shape;116;p16"/>
          <p:cNvSpPr txBox="1">
            <a:spLocks noGrp="1"/>
          </p:cNvSpPr>
          <p:nvPr>
            <p:ph type="title"/>
          </p:nvPr>
        </p:nvSpPr>
        <p:spPr>
          <a:xfrm>
            <a:off x="713225" y="1402850"/>
            <a:ext cx="3249000" cy="1063200"/>
          </a:xfrm>
          <a:prstGeom prst="rect">
            <a:avLst/>
          </a:prstGeom>
        </p:spPr>
        <p:txBody>
          <a:bodyPr spcFirstLastPara="1" wrap="square" lIns="91425" tIns="91425" rIns="91425" bIns="91425" anchor="b"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117" name="Google Shape;117;p16"/>
          <p:cNvSpPr txBox="1">
            <a:spLocks noGrp="1"/>
          </p:cNvSpPr>
          <p:nvPr>
            <p:ph type="subTitle" idx="1"/>
          </p:nvPr>
        </p:nvSpPr>
        <p:spPr>
          <a:xfrm>
            <a:off x="713225" y="2466050"/>
            <a:ext cx="3249000" cy="14001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8"/>
        <p:cNvGrpSpPr/>
        <p:nvPr/>
      </p:nvGrpSpPr>
      <p:grpSpPr>
        <a:xfrm>
          <a:off x="0" y="0"/>
          <a:ext cx="0" cy="0"/>
          <a:chOff x="0" y="0"/>
          <a:chExt cx="0" cy="0"/>
        </a:xfrm>
      </p:grpSpPr>
      <p:sp>
        <p:nvSpPr>
          <p:cNvPr id="119" name="Google Shape;119;p17"/>
          <p:cNvSpPr/>
          <p:nvPr/>
        </p:nvSpPr>
        <p:spPr>
          <a:xfrm>
            <a:off x="0" y="0"/>
            <a:ext cx="4901100" cy="51435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0" name="Google Shape;120;p17"/>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121" name="Google Shape;121;p17"/>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ct val="0"/>
              </a:spcBef>
              <a:spcAft>
                <a:spcPct val="0"/>
              </a:spcAft>
              <a:buSzPts val="1400"/>
              <a:buNone/>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2"/>
        <p:cNvGrpSpPr/>
        <p:nvPr/>
      </p:nvGrpSpPr>
      <p:grpSpPr>
        <a:xfrm>
          <a:off x="0" y="0"/>
          <a:ext cx="0" cy="0"/>
          <a:chOff x="0" y="0"/>
          <a:chExt cx="0" cy="0"/>
        </a:xfrm>
      </p:grpSpPr>
      <p:sp>
        <p:nvSpPr>
          <p:cNvPr id="123" name="Google Shape;123;p18"/>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24" name="Google Shape;124;p18"/>
          <p:cNvGrpSpPr/>
          <p:nvPr/>
        </p:nvGrpSpPr>
        <p:grpSpPr>
          <a:xfrm>
            <a:off x="8389787" y="179931"/>
            <a:ext cx="486393" cy="125690"/>
            <a:chOff x="-890300" y="1406550"/>
            <a:chExt cx="806088" cy="208200"/>
          </a:xfrm>
        </p:grpSpPr>
        <p:sp>
          <p:nvSpPr>
            <p:cNvPr id="125" name="Google Shape;125;p18"/>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6" name="Google Shape;126;p18"/>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7" name="Google Shape;127;p18"/>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28" name="Google Shape;12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129" name="Google Shape;129;p18"/>
          <p:cNvSpPr txBox="1">
            <a:spLocks noGrp="1"/>
          </p:cNvSpPr>
          <p:nvPr>
            <p:ph type="subTitle" idx="1"/>
          </p:nvPr>
        </p:nvSpPr>
        <p:spPr>
          <a:xfrm>
            <a:off x="5238851" y="2246051"/>
            <a:ext cx="2789400" cy="14805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30" name="Google Shape;130;p18"/>
          <p:cNvSpPr txBox="1">
            <a:spLocks noGrp="1"/>
          </p:cNvSpPr>
          <p:nvPr>
            <p:ph type="subTitle" idx="2"/>
          </p:nvPr>
        </p:nvSpPr>
        <p:spPr>
          <a:xfrm>
            <a:off x="1707675" y="2246051"/>
            <a:ext cx="2789400" cy="14805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31" name="Google Shape;131;p18"/>
          <p:cNvSpPr txBox="1">
            <a:spLocks noGrp="1"/>
          </p:cNvSpPr>
          <p:nvPr>
            <p:ph type="subTitle" idx="3"/>
          </p:nvPr>
        </p:nvSpPr>
        <p:spPr>
          <a:xfrm>
            <a:off x="1411701" y="1687150"/>
            <a:ext cx="2789400" cy="5589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
        <p:nvSpPr>
          <p:cNvPr id="132" name="Google Shape;132;p18"/>
          <p:cNvSpPr txBox="1">
            <a:spLocks noGrp="1"/>
          </p:cNvSpPr>
          <p:nvPr>
            <p:ph type="subTitle" idx="4"/>
          </p:nvPr>
        </p:nvSpPr>
        <p:spPr>
          <a:xfrm>
            <a:off x="4942882" y="1687150"/>
            <a:ext cx="2789400" cy="5589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3"/>
        <p:cNvGrpSpPr/>
        <p:nvPr/>
      </p:nvGrpSpPr>
      <p:grpSpPr>
        <a:xfrm>
          <a:off x="0" y="0"/>
          <a:ext cx="0" cy="0"/>
          <a:chOff x="0" y="0"/>
          <a:chExt cx="0" cy="0"/>
        </a:xfrm>
      </p:grpSpPr>
      <p:sp>
        <p:nvSpPr>
          <p:cNvPr id="134" name="Google Shape;134;p19"/>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35" name="Google Shape;135;p19"/>
          <p:cNvGrpSpPr/>
          <p:nvPr/>
        </p:nvGrpSpPr>
        <p:grpSpPr>
          <a:xfrm>
            <a:off x="8389787" y="179931"/>
            <a:ext cx="486393" cy="125690"/>
            <a:chOff x="-890300" y="1406550"/>
            <a:chExt cx="806088" cy="208200"/>
          </a:xfrm>
        </p:grpSpPr>
        <p:sp>
          <p:nvSpPr>
            <p:cNvPr id="136" name="Google Shape;136;p19"/>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 name="Google Shape;137;p19"/>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 name="Google Shape;138;p19"/>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39" name="Google Shape;13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140" name="Google Shape;140;p19"/>
          <p:cNvSpPr txBox="1">
            <a:spLocks noGrp="1"/>
          </p:cNvSpPr>
          <p:nvPr>
            <p:ph type="subTitle" idx="1"/>
          </p:nvPr>
        </p:nvSpPr>
        <p:spPr>
          <a:xfrm>
            <a:off x="4821898" y="1443125"/>
            <a:ext cx="3602100" cy="24330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41" name="Google Shape;141;p19"/>
          <p:cNvSpPr txBox="1">
            <a:spLocks noGrp="1"/>
          </p:cNvSpPr>
          <p:nvPr>
            <p:ph type="subTitle" idx="2"/>
          </p:nvPr>
        </p:nvSpPr>
        <p:spPr>
          <a:xfrm>
            <a:off x="644000" y="1443125"/>
            <a:ext cx="3602100" cy="24330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2"/>
        <p:cNvGrpSpPr/>
        <p:nvPr/>
      </p:nvGrpSpPr>
      <p:grpSpPr>
        <a:xfrm>
          <a:off x="0" y="0"/>
          <a:ext cx="0" cy="0"/>
          <a:chOff x="0" y="0"/>
          <a:chExt cx="0" cy="0"/>
        </a:xfrm>
      </p:grpSpPr>
      <p:sp>
        <p:nvSpPr>
          <p:cNvPr id="143" name="Google Shape;143;p20"/>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44" name="Google Shape;144;p20"/>
          <p:cNvGrpSpPr/>
          <p:nvPr/>
        </p:nvGrpSpPr>
        <p:grpSpPr>
          <a:xfrm>
            <a:off x="8389787" y="179931"/>
            <a:ext cx="486393" cy="125690"/>
            <a:chOff x="-890300" y="1406550"/>
            <a:chExt cx="806088" cy="208200"/>
          </a:xfrm>
        </p:grpSpPr>
        <p:sp>
          <p:nvSpPr>
            <p:cNvPr id="145" name="Google Shape;145;p20"/>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6" name="Google Shape;146;p20"/>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7" name="Google Shape;147;p20"/>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48" name="Google Shape;14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149" name="Google Shape;149;p20"/>
          <p:cNvSpPr txBox="1">
            <a:spLocks noGrp="1"/>
          </p:cNvSpPr>
          <p:nvPr>
            <p:ph type="subTitle" idx="1"/>
          </p:nvPr>
        </p:nvSpPr>
        <p:spPr>
          <a:xfrm>
            <a:off x="997700" y="2096375"/>
            <a:ext cx="2373000" cy="13614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50" name="Google Shape;150;p20"/>
          <p:cNvSpPr txBox="1">
            <a:spLocks noGrp="1"/>
          </p:cNvSpPr>
          <p:nvPr>
            <p:ph type="subTitle" idx="2"/>
          </p:nvPr>
        </p:nvSpPr>
        <p:spPr>
          <a:xfrm>
            <a:off x="3522987" y="2756375"/>
            <a:ext cx="2373000" cy="13614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51" name="Google Shape;151;p20"/>
          <p:cNvSpPr txBox="1">
            <a:spLocks noGrp="1"/>
          </p:cNvSpPr>
          <p:nvPr>
            <p:ph type="subTitle" idx="3"/>
          </p:nvPr>
        </p:nvSpPr>
        <p:spPr>
          <a:xfrm>
            <a:off x="6051233" y="3242600"/>
            <a:ext cx="2373000" cy="13614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52" name="Google Shape;152;p20"/>
          <p:cNvSpPr txBox="1">
            <a:spLocks noGrp="1"/>
          </p:cNvSpPr>
          <p:nvPr>
            <p:ph type="subTitle" idx="4"/>
          </p:nvPr>
        </p:nvSpPr>
        <p:spPr>
          <a:xfrm>
            <a:off x="720000" y="1436375"/>
            <a:ext cx="2416800" cy="6600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
        <p:nvSpPr>
          <p:cNvPr id="153" name="Google Shape;153;p20"/>
          <p:cNvSpPr txBox="1">
            <a:spLocks noGrp="1"/>
          </p:cNvSpPr>
          <p:nvPr>
            <p:ph type="subTitle" idx="5"/>
          </p:nvPr>
        </p:nvSpPr>
        <p:spPr>
          <a:xfrm>
            <a:off x="3292047" y="2096375"/>
            <a:ext cx="2416800" cy="6600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accent3"/>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
        <p:nvSpPr>
          <p:cNvPr id="154" name="Google Shape;154;p20"/>
          <p:cNvSpPr txBox="1">
            <a:spLocks noGrp="1"/>
          </p:cNvSpPr>
          <p:nvPr>
            <p:ph type="subTitle" idx="6"/>
          </p:nvPr>
        </p:nvSpPr>
        <p:spPr>
          <a:xfrm>
            <a:off x="5867044" y="2582600"/>
            <a:ext cx="2416800" cy="6600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535738" y="2266450"/>
            <a:ext cx="6635700" cy="1202400"/>
          </a:xfrm>
          <a:prstGeom prst="rect">
            <a:avLst/>
          </a:prstGeom>
        </p:spPr>
        <p:txBody>
          <a:bodyPr spcFirstLastPara="1" wrap="square" lIns="91425" tIns="91425" rIns="91425" bIns="91425" anchor="ctr" anchorCtr="0">
            <a:noAutofit/>
          </a:bodyPr>
          <a:lstStyle>
            <a:lvl1pPr lvl="0">
              <a:spcBef>
                <a:spcPct val="0"/>
              </a:spcBef>
              <a:spcAft>
                <a:spcPct val="0"/>
              </a:spcAft>
              <a:buSzPts val="3600"/>
              <a:buNone/>
              <a:defRPr sz="4000"/>
            </a:lvl1pPr>
            <a:lvl2pPr lvl="1" algn="ctr">
              <a:spcBef>
                <a:spcPct val="0"/>
              </a:spcBef>
              <a:spcAft>
                <a:spcPct val="0"/>
              </a:spcAft>
              <a:buSzPts val="3600"/>
              <a:buNone/>
              <a:defRPr sz="3600"/>
            </a:lvl2pPr>
            <a:lvl3pPr lvl="2" algn="ctr">
              <a:spcBef>
                <a:spcPct val="0"/>
              </a:spcBef>
              <a:spcAft>
                <a:spcPct val="0"/>
              </a:spcAft>
              <a:buSzPts val="3600"/>
              <a:buNone/>
              <a:defRPr sz="3600"/>
            </a:lvl3pPr>
            <a:lvl4pPr lvl="3" algn="ctr">
              <a:spcBef>
                <a:spcPct val="0"/>
              </a:spcBef>
              <a:spcAft>
                <a:spcPct val="0"/>
              </a:spcAft>
              <a:buSzPts val="3600"/>
              <a:buNone/>
              <a:defRPr sz="3600"/>
            </a:lvl4pPr>
            <a:lvl5pPr lvl="4" algn="ctr">
              <a:spcBef>
                <a:spcPct val="0"/>
              </a:spcBef>
              <a:spcAft>
                <a:spcPct val="0"/>
              </a:spcAft>
              <a:buSzPts val="3600"/>
              <a:buNone/>
              <a:defRPr sz="3600"/>
            </a:lvl5pPr>
            <a:lvl6pPr lvl="5" algn="ctr">
              <a:spcBef>
                <a:spcPct val="0"/>
              </a:spcBef>
              <a:spcAft>
                <a:spcPct val="0"/>
              </a:spcAft>
              <a:buSzPts val="3600"/>
              <a:buNone/>
              <a:defRPr sz="3600"/>
            </a:lvl6pPr>
            <a:lvl7pPr lvl="6" algn="ctr">
              <a:spcBef>
                <a:spcPct val="0"/>
              </a:spcBef>
              <a:spcAft>
                <a:spcPct val="0"/>
              </a:spcAft>
              <a:buSzPts val="3600"/>
              <a:buNone/>
              <a:defRPr sz="3600"/>
            </a:lvl7pPr>
            <a:lvl8pPr lvl="7" algn="ctr">
              <a:spcBef>
                <a:spcPct val="0"/>
              </a:spcBef>
              <a:spcAft>
                <a:spcPct val="0"/>
              </a:spcAft>
              <a:buSzPts val="3600"/>
              <a:buNone/>
              <a:defRPr sz="3600"/>
            </a:lvl8pPr>
            <a:lvl9pPr lvl="8" algn="ctr">
              <a:spcBef>
                <a:spcPct val="0"/>
              </a:spcBef>
              <a:spcAft>
                <a:spcPct val="0"/>
              </a:spcAft>
              <a:buSzPts val="3600"/>
              <a:buNone/>
              <a:defRPr sz="3600"/>
            </a:lvl9pPr>
          </a:lstStyle>
          <a:p>
            <a:endParaRPr/>
          </a:p>
        </p:txBody>
      </p:sp>
      <p:sp>
        <p:nvSpPr>
          <p:cNvPr id="13" name="Google Shape;13;p3"/>
          <p:cNvSpPr txBox="1">
            <a:spLocks noGrp="1"/>
          </p:cNvSpPr>
          <p:nvPr>
            <p:ph type="title" idx="2" hasCustomPrompt="1"/>
          </p:nvPr>
        </p:nvSpPr>
        <p:spPr>
          <a:xfrm>
            <a:off x="988113" y="1350550"/>
            <a:ext cx="1652100" cy="915900"/>
          </a:xfrm>
          <a:prstGeom prst="rect">
            <a:avLst/>
          </a:prstGeom>
          <a:noFill/>
        </p:spPr>
        <p:txBody>
          <a:bodyPr spcFirstLastPara="1" wrap="square" lIns="91425" tIns="91425" rIns="91425" bIns="91425" anchor="ctr" anchorCtr="0">
            <a:noAutofit/>
          </a:bodyPr>
          <a:lstStyle>
            <a:lvl1pPr lvl="0" rtl="0">
              <a:spcBef>
                <a:spcPct val="0"/>
              </a:spcBef>
              <a:spcAft>
                <a:spcPct val="0"/>
              </a:spcAft>
              <a:buClr>
                <a:schemeClr val="lt1"/>
              </a:buClr>
              <a:buSzPts val="6000"/>
              <a:buNone/>
              <a:defRPr sz="6000">
                <a:solidFill>
                  <a:schemeClr val="dk2"/>
                </a:solidFill>
                <a:latin typeface="Fira Code"/>
                <a:ea typeface="Fira Code"/>
                <a:cs typeface="Fira Code"/>
                <a:sym typeface="Fira Code"/>
              </a:defRPr>
            </a:lvl1pPr>
            <a:lvl2pPr lvl="1" algn="ctr" rtl="0">
              <a:spcBef>
                <a:spcPct val="0"/>
              </a:spcBef>
              <a:spcAft>
                <a:spcPct val="0"/>
              </a:spcAft>
              <a:buClr>
                <a:schemeClr val="lt1"/>
              </a:buClr>
              <a:buSzPts val="6000"/>
              <a:buNone/>
              <a:defRPr sz="6000">
                <a:solidFill>
                  <a:schemeClr val="lt1"/>
                </a:solidFill>
              </a:defRPr>
            </a:lvl2pPr>
            <a:lvl3pPr lvl="2" algn="ctr" rtl="0">
              <a:spcBef>
                <a:spcPct val="0"/>
              </a:spcBef>
              <a:spcAft>
                <a:spcPct val="0"/>
              </a:spcAft>
              <a:buClr>
                <a:schemeClr val="lt1"/>
              </a:buClr>
              <a:buSzPts val="6000"/>
              <a:buNone/>
              <a:defRPr sz="6000">
                <a:solidFill>
                  <a:schemeClr val="lt1"/>
                </a:solidFill>
              </a:defRPr>
            </a:lvl3pPr>
            <a:lvl4pPr lvl="3" algn="ctr" rtl="0">
              <a:spcBef>
                <a:spcPct val="0"/>
              </a:spcBef>
              <a:spcAft>
                <a:spcPct val="0"/>
              </a:spcAft>
              <a:buClr>
                <a:schemeClr val="lt1"/>
              </a:buClr>
              <a:buSzPts val="6000"/>
              <a:buNone/>
              <a:defRPr sz="6000">
                <a:solidFill>
                  <a:schemeClr val="lt1"/>
                </a:solidFill>
              </a:defRPr>
            </a:lvl4pPr>
            <a:lvl5pPr lvl="4" algn="ctr" rtl="0">
              <a:spcBef>
                <a:spcPct val="0"/>
              </a:spcBef>
              <a:spcAft>
                <a:spcPct val="0"/>
              </a:spcAft>
              <a:buClr>
                <a:schemeClr val="lt1"/>
              </a:buClr>
              <a:buSzPts val="6000"/>
              <a:buNone/>
              <a:defRPr sz="6000">
                <a:solidFill>
                  <a:schemeClr val="lt1"/>
                </a:solidFill>
              </a:defRPr>
            </a:lvl5pPr>
            <a:lvl6pPr lvl="5" algn="ctr" rtl="0">
              <a:spcBef>
                <a:spcPct val="0"/>
              </a:spcBef>
              <a:spcAft>
                <a:spcPct val="0"/>
              </a:spcAft>
              <a:buClr>
                <a:schemeClr val="lt1"/>
              </a:buClr>
              <a:buSzPts val="6000"/>
              <a:buNone/>
              <a:defRPr sz="6000">
                <a:solidFill>
                  <a:schemeClr val="lt1"/>
                </a:solidFill>
              </a:defRPr>
            </a:lvl6pPr>
            <a:lvl7pPr lvl="6" algn="ctr" rtl="0">
              <a:spcBef>
                <a:spcPct val="0"/>
              </a:spcBef>
              <a:spcAft>
                <a:spcPct val="0"/>
              </a:spcAft>
              <a:buClr>
                <a:schemeClr val="lt1"/>
              </a:buClr>
              <a:buSzPts val="6000"/>
              <a:buNone/>
              <a:defRPr sz="6000">
                <a:solidFill>
                  <a:schemeClr val="lt1"/>
                </a:solidFill>
              </a:defRPr>
            </a:lvl7pPr>
            <a:lvl8pPr lvl="7" algn="ctr" rtl="0">
              <a:spcBef>
                <a:spcPct val="0"/>
              </a:spcBef>
              <a:spcAft>
                <a:spcPct val="0"/>
              </a:spcAft>
              <a:buClr>
                <a:schemeClr val="lt1"/>
              </a:buClr>
              <a:buSzPts val="6000"/>
              <a:buNone/>
              <a:defRPr sz="6000">
                <a:solidFill>
                  <a:schemeClr val="lt1"/>
                </a:solidFill>
              </a:defRPr>
            </a:lvl8pPr>
            <a:lvl9pPr lvl="8" algn="ctr" rtl="0">
              <a:spcBef>
                <a:spcPct val="0"/>
              </a:spcBef>
              <a:spcAft>
                <a:spcPct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2080150" y="3468850"/>
            <a:ext cx="6043800" cy="283200"/>
          </a:xfrm>
          <a:prstGeom prst="rect">
            <a:avLst/>
          </a:prstGeom>
          <a:noFill/>
        </p:spPr>
        <p:txBody>
          <a:bodyPr spcFirstLastPara="1" wrap="square" lIns="91425" tIns="91425" rIns="91425" bIns="91425" anchor="t" anchorCtr="0">
            <a:noAutofit/>
          </a:bodyPr>
          <a:lstStyle>
            <a:lvl1pPr lvl="0" rtl="0">
              <a:spcBef>
                <a:spcPct val="0"/>
              </a:spcBef>
              <a:spcAft>
                <a:spcPct val="0"/>
              </a:spcAft>
              <a:buSzPts val="1400"/>
              <a:buNone/>
              <a:defRPr sz="16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5" name="Google Shape;15;p3"/>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 name="Google Shape;16;p3"/>
          <p:cNvGrpSpPr/>
          <p:nvPr/>
        </p:nvGrpSpPr>
        <p:grpSpPr>
          <a:xfrm>
            <a:off x="8313825" y="353000"/>
            <a:ext cx="473100" cy="186500"/>
            <a:chOff x="7059675" y="514525"/>
            <a:chExt cx="473100" cy="186500"/>
          </a:xfrm>
        </p:grpSpPr>
        <p:cxnSp>
          <p:nvCxnSpPr>
            <p:cNvPr id="17" name="Google Shape;17;p3"/>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8" name="Google Shape;18;p3"/>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9" name="Google Shape;19;p3"/>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5"/>
        <p:cNvGrpSpPr/>
        <p:nvPr/>
      </p:nvGrpSpPr>
      <p:grpSpPr>
        <a:xfrm>
          <a:off x="0" y="0"/>
          <a:ext cx="0" cy="0"/>
          <a:chOff x="0" y="0"/>
          <a:chExt cx="0" cy="0"/>
        </a:xfrm>
      </p:grpSpPr>
      <p:sp>
        <p:nvSpPr>
          <p:cNvPr id="156" name="Google Shape;156;p21"/>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57" name="Google Shape;157;p21"/>
          <p:cNvGrpSpPr/>
          <p:nvPr/>
        </p:nvGrpSpPr>
        <p:grpSpPr>
          <a:xfrm>
            <a:off x="8389787" y="179931"/>
            <a:ext cx="486393" cy="125690"/>
            <a:chOff x="-890300" y="1406550"/>
            <a:chExt cx="806088" cy="208200"/>
          </a:xfrm>
        </p:grpSpPr>
        <p:sp>
          <p:nvSpPr>
            <p:cNvPr id="158" name="Google Shape;158;p21"/>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9" name="Google Shape;159;p21"/>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0" name="Google Shape;160;p21"/>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61" name="Google Shape;16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162" name="Google Shape;162;p21"/>
          <p:cNvSpPr txBox="1">
            <a:spLocks noGrp="1"/>
          </p:cNvSpPr>
          <p:nvPr>
            <p:ph type="subTitle" idx="1"/>
          </p:nvPr>
        </p:nvSpPr>
        <p:spPr>
          <a:xfrm>
            <a:off x="3500600" y="1923775"/>
            <a:ext cx="1978200" cy="8298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63" name="Google Shape;163;p21"/>
          <p:cNvSpPr txBox="1">
            <a:spLocks noGrp="1"/>
          </p:cNvSpPr>
          <p:nvPr>
            <p:ph type="subTitle" idx="2"/>
          </p:nvPr>
        </p:nvSpPr>
        <p:spPr>
          <a:xfrm>
            <a:off x="6445791" y="1923775"/>
            <a:ext cx="1978200" cy="8298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64" name="Google Shape;164;p21"/>
          <p:cNvSpPr txBox="1">
            <a:spLocks noGrp="1"/>
          </p:cNvSpPr>
          <p:nvPr>
            <p:ph type="subTitle" idx="3"/>
          </p:nvPr>
        </p:nvSpPr>
        <p:spPr>
          <a:xfrm>
            <a:off x="3500600" y="3566750"/>
            <a:ext cx="1978200" cy="8298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65" name="Google Shape;165;p21"/>
          <p:cNvSpPr txBox="1">
            <a:spLocks noGrp="1"/>
          </p:cNvSpPr>
          <p:nvPr>
            <p:ph type="subTitle" idx="4"/>
          </p:nvPr>
        </p:nvSpPr>
        <p:spPr>
          <a:xfrm>
            <a:off x="6445791" y="3566750"/>
            <a:ext cx="1978200" cy="8298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66" name="Google Shape;166;p21"/>
          <p:cNvSpPr txBox="1">
            <a:spLocks noGrp="1"/>
          </p:cNvSpPr>
          <p:nvPr>
            <p:ph type="subTitle" idx="5"/>
          </p:nvPr>
        </p:nvSpPr>
        <p:spPr>
          <a:xfrm>
            <a:off x="3194436" y="1418275"/>
            <a:ext cx="1978200" cy="5055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lt2"/>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
        <p:nvSpPr>
          <p:cNvPr id="167" name="Google Shape;167;p21"/>
          <p:cNvSpPr txBox="1">
            <a:spLocks noGrp="1"/>
          </p:cNvSpPr>
          <p:nvPr>
            <p:ph type="subTitle" idx="6"/>
          </p:nvPr>
        </p:nvSpPr>
        <p:spPr>
          <a:xfrm>
            <a:off x="3194436" y="3061250"/>
            <a:ext cx="1978200" cy="5055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
        <p:nvSpPr>
          <p:cNvPr id="168" name="Google Shape;168;p21"/>
          <p:cNvSpPr txBox="1">
            <a:spLocks noGrp="1"/>
          </p:cNvSpPr>
          <p:nvPr>
            <p:ph type="subTitle" idx="7"/>
          </p:nvPr>
        </p:nvSpPr>
        <p:spPr>
          <a:xfrm>
            <a:off x="6139611" y="1418275"/>
            <a:ext cx="1978200" cy="5055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accent4"/>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
        <p:nvSpPr>
          <p:cNvPr id="169" name="Google Shape;169;p21"/>
          <p:cNvSpPr txBox="1">
            <a:spLocks noGrp="1"/>
          </p:cNvSpPr>
          <p:nvPr>
            <p:ph type="subTitle" idx="8"/>
          </p:nvPr>
        </p:nvSpPr>
        <p:spPr>
          <a:xfrm>
            <a:off x="6139611" y="3061250"/>
            <a:ext cx="1978200" cy="5055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172" name="Google Shape;172;p22"/>
          <p:cNvSpPr txBox="1">
            <a:spLocks noGrp="1"/>
          </p:cNvSpPr>
          <p:nvPr>
            <p:ph type="subTitle" idx="1"/>
          </p:nvPr>
        </p:nvSpPr>
        <p:spPr>
          <a:xfrm>
            <a:off x="1394900" y="1853500"/>
            <a:ext cx="1986000" cy="8799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73" name="Google Shape;173;p22"/>
          <p:cNvSpPr txBox="1">
            <a:spLocks noGrp="1"/>
          </p:cNvSpPr>
          <p:nvPr>
            <p:ph type="subTitle" idx="2"/>
          </p:nvPr>
        </p:nvSpPr>
        <p:spPr>
          <a:xfrm>
            <a:off x="3864750" y="1853500"/>
            <a:ext cx="1986000" cy="8799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74" name="Google Shape;174;p22"/>
          <p:cNvSpPr txBox="1">
            <a:spLocks noGrp="1"/>
          </p:cNvSpPr>
          <p:nvPr>
            <p:ph type="subTitle" idx="3"/>
          </p:nvPr>
        </p:nvSpPr>
        <p:spPr>
          <a:xfrm>
            <a:off x="1394900" y="3283700"/>
            <a:ext cx="1986000" cy="8799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75" name="Google Shape;175;p22"/>
          <p:cNvSpPr txBox="1">
            <a:spLocks noGrp="1"/>
          </p:cNvSpPr>
          <p:nvPr>
            <p:ph type="subTitle" idx="4"/>
          </p:nvPr>
        </p:nvSpPr>
        <p:spPr>
          <a:xfrm>
            <a:off x="3864750" y="3283700"/>
            <a:ext cx="1986000" cy="8799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76" name="Google Shape;176;p22"/>
          <p:cNvSpPr txBox="1">
            <a:spLocks noGrp="1"/>
          </p:cNvSpPr>
          <p:nvPr>
            <p:ph type="subTitle" idx="5"/>
          </p:nvPr>
        </p:nvSpPr>
        <p:spPr>
          <a:xfrm>
            <a:off x="6334599" y="1853500"/>
            <a:ext cx="1986000" cy="8799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77" name="Google Shape;177;p22"/>
          <p:cNvSpPr txBox="1">
            <a:spLocks noGrp="1"/>
          </p:cNvSpPr>
          <p:nvPr>
            <p:ph type="subTitle" idx="6"/>
          </p:nvPr>
        </p:nvSpPr>
        <p:spPr>
          <a:xfrm>
            <a:off x="6334599" y="3283700"/>
            <a:ext cx="1986000" cy="879900"/>
          </a:xfrm>
          <a:prstGeom prst="rect">
            <a:avLst/>
          </a:prstGeom>
        </p:spPr>
        <p:txBody>
          <a:bodyPr spcFirstLastPara="1" wrap="square" lIns="91425" tIns="91425" rIns="91425" bIns="91425" anchor="t" anchorCtr="0">
            <a:noAutofit/>
          </a:bodyPr>
          <a:lstStyle>
            <a:lvl1pPr lvl="0" rtl="0">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178" name="Google Shape;178;p22"/>
          <p:cNvSpPr txBox="1">
            <a:spLocks noGrp="1"/>
          </p:cNvSpPr>
          <p:nvPr>
            <p:ph type="subTitle" idx="7"/>
          </p:nvPr>
        </p:nvSpPr>
        <p:spPr>
          <a:xfrm>
            <a:off x="1113052" y="1360899"/>
            <a:ext cx="1978200" cy="4926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
        <p:nvSpPr>
          <p:cNvPr id="179" name="Google Shape;179;p22"/>
          <p:cNvSpPr txBox="1">
            <a:spLocks noGrp="1"/>
          </p:cNvSpPr>
          <p:nvPr>
            <p:ph type="subTitle" idx="8"/>
          </p:nvPr>
        </p:nvSpPr>
        <p:spPr>
          <a:xfrm>
            <a:off x="3582900" y="1360899"/>
            <a:ext cx="1978200" cy="4926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
        <p:nvSpPr>
          <p:cNvPr id="180" name="Google Shape;180;p22"/>
          <p:cNvSpPr txBox="1">
            <a:spLocks noGrp="1"/>
          </p:cNvSpPr>
          <p:nvPr>
            <p:ph type="subTitle" idx="9"/>
          </p:nvPr>
        </p:nvSpPr>
        <p:spPr>
          <a:xfrm>
            <a:off x="6052748" y="1360899"/>
            <a:ext cx="1978200" cy="4926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
        <p:nvSpPr>
          <p:cNvPr id="181" name="Google Shape;181;p22"/>
          <p:cNvSpPr txBox="1">
            <a:spLocks noGrp="1"/>
          </p:cNvSpPr>
          <p:nvPr>
            <p:ph type="subTitle" idx="13"/>
          </p:nvPr>
        </p:nvSpPr>
        <p:spPr>
          <a:xfrm>
            <a:off x="1113052" y="2791100"/>
            <a:ext cx="1978200" cy="4926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accent1"/>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
        <p:nvSpPr>
          <p:cNvPr id="182" name="Google Shape;182;p22"/>
          <p:cNvSpPr txBox="1">
            <a:spLocks noGrp="1"/>
          </p:cNvSpPr>
          <p:nvPr>
            <p:ph type="subTitle" idx="14"/>
          </p:nvPr>
        </p:nvSpPr>
        <p:spPr>
          <a:xfrm>
            <a:off x="3582900" y="2791100"/>
            <a:ext cx="1978200" cy="4926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lt2"/>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
        <p:nvSpPr>
          <p:cNvPr id="183" name="Google Shape;183;p22"/>
          <p:cNvSpPr txBox="1">
            <a:spLocks noGrp="1"/>
          </p:cNvSpPr>
          <p:nvPr>
            <p:ph type="subTitle" idx="15"/>
          </p:nvPr>
        </p:nvSpPr>
        <p:spPr>
          <a:xfrm>
            <a:off x="6052748" y="2791100"/>
            <a:ext cx="1978200" cy="4926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accent3"/>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84"/>
        <p:cNvGrpSpPr/>
        <p:nvPr/>
      </p:nvGrpSpPr>
      <p:grpSpPr>
        <a:xfrm>
          <a:off x="0" y="0"/>
          <a:ext cx="0" cy="0"/>
          <a:chOff x="0" y="0"/>
          <a:chExt cx="0" cy="0"/>
        </a:xfrm>
      </p:grpSpPr>
      <p:sp>
        <p:nvSpPr>
          <p:cNvPr id="185" name="Google Shape;185;p23"/>
          <p:cNvSpPr/>
          <p:nvPr/>
        </p:nvSpPr>
        <p:spPr>
          <a:xfrm>
            <a:off x="3763500" y="-1800"/>
            <a:ext cx="5380500" cy="51435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86" name="Google Shape;186;p23"/>
          <p:cNvGrpSpPr/>
          <p:nvPr/>
        </p:nvGrpSpPr>
        <p:grpSpPr>
          <a:xfrm>
            <a:off x="8059900" y="446250"/>
            <a:ext cx="473100" cy="186500"/>
            <a:chOff x="7059675" y="514525"/>
            <a:chExt cx="473100" cy="186500"/>
          </a:xfrm>
        </p:grpSpPr>
        <p:cxnSp>
          <p:nvCxnSpPr>
            <p:cNvPr id="187" name="Google Shape;187;p23"/>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88" name="Google Shape;188;p23"/>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89" name="Google Shape;189;p23"/>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
        <p:nvSpPr>
          <p:cNvPr id="190" name="Google Shape;190;p23"/>
          <p:cNvSpPr txBox="1">
            <a:spLocks noGrp="1"/>
          </p:cNvSpPr>
          <p:nvPr>
            <p:ph type="title" hasCustomPrompt="1"/>
          </p:nvPr>
        </p:nvSpPr>
        <p:spPr>
          <a:xfrm>
            <a:off x="4051975" y="630575"/>
            <a:ext cx="4022100" cy="768900"/>
          </a:xfrm>
          <a:prstGeom prst="rect">
            <a:avLst/>
          </a:prstGeom>
          <a:noFill/>
        </p:spPr>
        <p:txBody>
          <a:bodyPr spcFirstLastPara="1" wrap="square" lIns="91425" tIns="91425" rIns="91425" bIns="91425" anchor="ctr" anchorCtr="0">
            <a:noAutofit/>
          </a:bodyPr>
          <a:lstStyle>
            <a:lvl1pPr lvl="0" rtl="0">
              <a:spcBef>
                <a:spcPct val="0"/>
              </a:spcBef>
              <a:spcAft>
                <a:spcPct val="0"/>
              </a:spcAft>
              <a:buClr>
                <a:schemeClr val="lt1"/>
              </a:buClr>
              <a:buSzPts val="6000"/>
              <a:buNone/>
              <a:defRPr sz="4500">
                <a:solidFill>
                  <a:schemeClr val="dk2"/>
                </a:solidFill>
              </a:defRPr>
            </a:lvl1pPr>
            <a:lvl2pPr lvl="1" algn="ctr" rtl="0">
              <a:spcBef>
                <a:spcPct val="0"/>
              </a:spcBef>
              <a:spcAft>
                <a:spcPct val="0"/>
              </a:spcAft>
              <a:buClr>
                <a:schemeClr val="lt1"/>
              </a:buClr>
              <a:buSzPts val="6000"/>
              <a:buNone/>
              <a:defRPr sz="6000">
                <a:solidFill>
                  <a:schemeClr val="lt1"/>
                </a:solidFill>
              </a:defRPr>
            </a:lvl2pPr>
            <a:lvl3pPr lvl="2" algn="ctr" rtl="0">
              <a:spcBef>
                <a:spcPct val="0"/>
              </a:spcBef>
              <a:spcAft>
                <a:spcPct val="0"/>
              </a:spcAft>
              <a:buClr>
                <a:schemeClr val="lt1"/>
              </a:buClr>
              <a:buSzPts val="6000"/>
              <a:buNone/>
              <a:defRPr sz="6000">
                <a:solidFill>
                  <a:schemeClr val="lt1"/>
                </a:solidFill>
              </a:defRPr>
            </a:lvl3pPr>
            <a:lvl4pPr lvl="3" algn="ctr" rtl="0">
              <a:spcBef>
                <a:spcPct val="0"/>
              </a:spcBef>
              <a:spcAft>
                <a:spcPct val="0"/>
              </a:spcAft>
              <a:buClr>
                <a:schemeClr val="lt1"/>
              </a:buClr>
              <a:buSzPts val="6000"/>
              <a:buNone/>
              <a:defRPr sz="6000">
                <a:solidFill>
                  <a:schemeClr val="lt1"/>
                </a:solidFill>
              </a:defRPr>
            </a:lvl4pPr>
            <a:lvl5pPr lvl="4" algn="ctr" rtl="0">
              <a:spcBef>
                <a:spcPct val="0"/>
              </a:spcBef>
              <a:spcAft>
                <a:spcPct val="0"/>
              </a:spcAft>
              <a:buClr>
                <a:schemeClr val="lt1"/>
              </a:buClr>
              <a:buSzPts val="6000"/>
              <a:buNone/>
              <a:defRPr sz="6000">
                <a:solidFill>
                  <a:schemeClr val="lt1"/>
                </a:solidFill>
              </a:defRPr>
            </a:lvl5pPr>
            <a:lvl6pPr lvl="5" algn="ctr" rtl="0">
              <a:spcBef>
                <a:spcPct val="0"/>
              </a:spcBef>
              <a:spcAft>
                <a:spcPct val="0"/>
              </a:spcAft>
              <a:buClr>
                <a:schemeClr val="lt1"/>
              </a:buClr>
              <a:buSzPts val="6000"/>
              <a:buNone/>
              <a:defRPr sz="6000">
                <a:solidFill>
                  <a:schemeClr val="lt1"/>
                </a:solidFill>
              </a:defRPr>
            </a:lvl6pPr>
            <a:lvl7pPr lvl="6" algn="ctr" rtl="0">
              <a:spcBef>
                <a:spcPct val="0"/>
              </a:spcBef>
              <a:spcAft>
                <a:spcPct val="0"/>
              </a:spcAft>
              <a:buClr>
                <a:schemeClr val="lt1"/>
              </a:buClr>
              <a:buSzPts val="6000"/>
              <a:buNone/>
              <a:defRPr sz="6000">
                <a:solidFill>
                  <a:schemeClr val="lt1"/>
                </a:solidFill>
              </a:defRPr>
            </a:lvl7pPr>
            <a:lvl8pPr lvl="7" algn="ctr" rtl="0">
              <a:spcBef>
                <a:spcPct val="0"/>
              </a:spcBef>
              <a:spcAft>
                <a:spcPct val="0"/>
              </a:spcAft>
              <a:buClr>
                <a:schemeClr val="lt1"/>
              </a:buClr>
              <a:buSzPts val="6000"/>
              <a:buNone/>
              <a:defRPr sz="6000">
                <a:solidFill>
                  <a:schemeClr val="lt1"/>
                </a:solidFill>
              </a:defRPr>
            </a:lvl8pPr>
            <a:lvl9pPr lvl="8" algn="ctr" rtl="0">
              <a:spcBef>
                <a:spcPct val="0"/>
              </a:spcBef>
              <a:spcAft>
                <a:spcPct val="0"/>
              </a:spcAft>
              <a:buClr>
                <a:schemeClr val="lt1"/>
              </a:buClr>
              <a:buSzPts val="6000"/>
              <a:buNone/>
              <a:defRPr sz="6000">
                <a:solidFill>
                  <a:schemeClr val="lt1"/>
                </a:solidFill>
              </a:defRPr>
            </a:lvl9pPr>
          </a:lstStyle>
          <a:p>
            <a:r>
              <a:t>xx%</a:t>
            </a:r>
          </a:p>
        </p:txBody>
      </p:sp>
      <p:sp>
        <p:nvSpPr>
          <p:cNvPr id="191" name="Google Shape;191;p23"/>
          <p:cNvSpPr txBox="1">
            <a:spLocks noGrp="1"/>
          </p:cNvSpPr>
          <p:nvPr>
            <p:ph type="subTitle" idx="1"/>
          </p:nvPr>
        </p:nvSpPr>
        <p:spPr>
          <a:xfrm>
            <a:off x="4408555" y="1300670"/>
            <a:ext cx="4022100" cy="598800"/>
          </a:xfrm>
          <a:prstGeom prst="rect">
            <a:avLst/>
          </a:prstGeom>
        </p:spPr>
        <p:txBody>
          <a:bodyPr spcFirstLastPara="1" wrap="square" lIns="91425" tIns="91425" rIns="91425" bIns="91425" anchor="ctr" anchorCtr="0">
            <a:noAutofit/>
          </a:bodyPr>
          <a:lstStyle>
            <a:lvl1pPr lvl="0" rtl="0">
              <a:spcBef>
                <a:spcPct val="0"/>
              </a:spcBef>
              <a:spcAft>
                <a:spcPct val="0"/>
              </a:spcAft>
              <a:buClr>
                <a:schemeClr val="dk1"/>
              </a:buClr>
              <a:buSzPts val="2400"/>
              <a:buFont typeface="PT Sans"/>
              <a:buNone/>
              <a:defRPr>
                <a:solidFill>
                  <a:schemeClr val="dk1"/>
                </a:solidFill>
              </a:defRPr>
            </a:lvl1pPr>
            <a:lvl2pPr lvl="1" algn="ctr" rtl="0">
              <a:lnSpc>
                <a:spcPct val="100000"/>
              </a:lnSpc>
              <a:spcBef>
                <a:spcPct val="0"/>
              </a:spcBef>
              <a:spcAft>
                <a:spcPct val="0"/>
              </a:spcAft>
              <a:buClr>
                <a:schemeClr val="dk1"/>
              </a:buClr>
              <a:buSzPts val="2100"/>
              <a:buNone/>
              <a:defRPr sz="2100">
                <a:solidFill>
                  <a:schemeClr val="dk1"/>
                </a:solidFill>
              </a:defRPr>
            </a:lvl2pPr>
            <a:lvl3pPr lvl="2" algn="ctr" rtl="0">
              <a:lnSpc>
                <a:spcPct val="100000"/>
              </a:lnSpc>
              <a:spcBef>
                <a:spcPct val="0"/>
              </a:spcBef>
              <a:spcAft>
                <a:spcPct val="0"/>
              </a:spcAft>
              <a:buClr>
                <a:schemeClr val="dk1"/>
              </a:buClr>
              <a:buSzPts val="2100"/>
              <a:buNone/>
              <a:defRPr sz="2100">
                <a:solidFill>
                  <a:schemeClr val="dk1"/>
                </a:solidFill>
              </a:defRPr>
            </a:lvl3pPr>
            <a:lvl4pPr lvl="3"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92" name="Google Shape;192;p23"/>
          <p:cNvSpPr txBox="1">
            <a:spLocks noGrp="1"/>
          </p:cNvSpPr>
          <p:nvPr>
            <p:ph type="title" idx="2" hasCustomPrompt="1"/>
          </p:nvPr>
        </p:nvSpPr>
        <p:spPr>
          <a:xfrm>
            <a:off x="4051975" y="1982840"/>
            <a:ext cx="4022100" cy="768900"/>
          </a:xfrm>
          <a:prstGeom prst="rect">
            <a:avLst/>
          </a:prstGeom>
          <a:noFill/>
        </p:spPr>
        <p:txBody>
          <a:bodyPr spcFirstLastPara="1" wrap="square" lIns="91425" tIns="91425" rIns="91425" bIns="91425" anchor="ctr" anchorCtr="0">
            <a:noAutofit/>
          </a:bodyPr>
          <a:lstStyle>
            <a:lvl1pPr lvl="0" rtl="0">
              <a:spcBef>
                <a:spcPct val="0"/>
              </a:spcBef>
              <a:spcAft>
                <a:spcPct val="0"/>
              </a:spcAft>
              <a:buClr>
                <a:schemeClr val="lt1"/>
              </a:buClr>
              <a:buSzPts val="6000"/>
              <a:buNone/>
              <a:defRPr sz="4500">
                <a:solidFill>
                  <a:schemeClr val="accent2"/>
                </a:solidFill>
              </a:defRPr>
            </a:lvl1pPr>
            <a:lvl2pPr lvl="1" algn="ctr" rtl="0">
              <a:spcBef>
                <a:spcPct val="0"/>
              </a:spcBef>
              <a:spcAft>
                <a:spcPct val="0"/>
              </a:spcAft>
              <a:buClr>
                <a:schemeClr val="lt1"/>
              </a:buClr>
              <a:buSzPts val="6000"/>
              <a:buNone/>
              <a:defRPr sz="6000">
                <a:solidFill>
                  <a:schemeClr val="lt1"/>
                </a:solidFill>
              </a:defRPr>
            </a:lvl2pPr>
            <a:lvl3pPr lvl="2" algn="ctr" rtl="0">
              <a:spcBef>
                <a:spcPct val="0"/>
              </a:spcBef>
              <a:spcAft>
                <a:spcPct val="0"/>
              </a:spcAft>
              <a:buClr>
                <a:schemeClr val="lt1"/>
              </a:buClr>
              <a:buSzPts val="6000"/>
              <a:buNone/>
              <a:defRPr sz="6000">
                <a:solidFill>
                  <a:schemeClr val="lt1"/>
                </a:solidFill>
              </a:defRPr>
            </a:lvl3pPr>
            <a:lvl4pPr lvl="3" algn="ctr" rtl="0">
              <a:spcBef>
                <a:spcPct val="0"/>
              </a:spcBef>
              <a:spcAft>
                <a:spcPct val="0"/>
              </a:spcAft>
              <a:buClr>
                <a:schemeClr val="lt1"/>
              </a:buClr>
              <a:buSzPts val="6000"/>
              <a:buNone/>
              <a:defRPr sz="6000">
                <a:solidFill>
                  <a:schemeClr val="lt1"/>
                </a:solidFill>
              </a:defRPr>
            </a:lvl4pPr>
            <a:lvl5pPr lvl="4" algn="ctr" rtl="0">
              <a:spcBef>
                <a:spcPct val="0"/>
              </a:spcBef>
              <a:spcAft>
                <a:spcPct val="0"/>
              </a:spcAft>
              <a:buClr>
                <a:schemeClr val="lt1"/>
              </a:buClr>
              <a:buSzPts val="6000"/>
              <a:buNone/>
              <a:defRPr sz="6000">
                <a:solidFill>
                  <a:schemeClr val="lt1"/>
                </a:solidFill>
              </a:defRPr>
            </a:lvl5pPr>
            <a:lvl6pPr lvl="5" algn="ctr" rtl="0">
              <a:spcBef>
                <a:spcPct val="0"/>
              </a:spcBef>
              <a:spcAft>
                <a:spcPct val="0"/>
              </a:spcAft>
              <a:buClr>
                <a:schemeClr val="lt1"/>
              </a:buClr>
              <a:buSzPts val="6000"/>
              <a:buNone/>
              <a:defRPr sz="6000">
                <a:solidFill>
                  <a:schemeClr val="lt1"/>
                </a:solidFill>
              </a:defRPr>
            </a:lvl6pPr>
            <a:lvl7pPr lvl="6" algn="ctr" rtl="0">
              <a:spcBef>
                <a:spcPct val="0"/>
              </a:spcBef>
              <a:spcAft>
                <a:spcPct val="0"/>
              </a:spcAft>
              <a:buClr>
                <a:schemeClr val="lt1"/>
              </a:buClr>
              <a:buSzPts val="6000"/>
              <a:buNone/>
              <a:defRPr sz="6000">
                <a:solidFill>
                  <a:schemeClr val="lt1"/>
                </a:solidFill>
              </a:defRPr>
            </a:lvl7pPr>
            <a:lvl8pPr lvl="7" algn="ctr" rtl="0">
              <a:spcBef>
                <a:spcPct val="0"/>
              </a:spcBef>
              <a:spcAft>
                <a:spcPct val="0"/>
              </a:spcAft>
              <a:buClr>
                <a:schemeClr val="lt1"/>
              </a:buClr>
              <a:buSzPts val="6000"/>
              <a:buNone/>
              <a:defRPr sz="6000">
                <a:solidFill>
                  <a:schemeClr val="lt1"/>
                </a:solidFill>
              </a:defRPr>
            </a:lvl8pPr>
            <a:lvl9pPr lvl="8" algn="ctr" rtl="0">
              <a:spcBef>
                <a:spcPct val="0"/>
              </a:spcBef>
              <a:spcAft>
                <a:spcPct val="0"/>
              </a:spcAft>
              <a:buClr>
                <a:schemeClr val="lt1"/>
              </a:buClr>
              <a:buSzPts val="6000"/>
              <a:buNone/>
              <a:defRPr sz="6000">
                <a:solidFill>
                  <a:schemeClr val="lt1"/>
                </a:solidFill>
              </a:defRPr>
            </a:lvl9pPr>
          </a:lstStyle>
          <a:p>
            <a:r>
              <a:t>xx%</a:t>
            </a:r>
          </a:p>
        </p:txBody>
      </p:sp>
      <p:sp>
        <p:nvSpPr>
          <p:cNvPr id="193" name="Google Shape;193;p23"/>
          <p:cNvSpPr txBox="1">
            <a:spLocks noGrp="1"/>
          </p:cNvSpPr>
          <p:nvPr>
            <p:ph type="subTitle" idx="3"/>
          </p:nvPr>
        </p:nvSpPr>
        <p:spPr>
          <a:xfrm>
            <a:off x="4408555" y="2652935"/>
            <a:ext cx="4022100" cy="598800"/>
          </a:xfrm>
          <a:prstGeom prst="rect">
            <a:avLst/>
          </a:prstGeom>
        </p:spPr>
        <p:txBody>
          <a:bodyPr spcFirstLastPara="1" wrap="square" lIns="91425" tIns="91425" rIns="91425" bIns="91425" anchor="ctr" anchorCtr="0">
            <a:noAutofit/>
          </a:bodyPr>
          <a:lstStyle>
            <a:lvl1pPr lvl="0" rtl="0">
              <a:spcBef>
                <a:spcPct val="0"/>
              </a:spcBef>
              <a:spcAft>
                <a:spcPct val="0"/>
              </a:spcAft>
              <a:buClr>
                <a:schemeClr val="dk1"/>
              </a:buClr>
              <a:buSzPts val="2400"/>
              <a:buFont typeface="PT Sans"/>
              <a:buNone/>
              <a:defRPr>
                <a:solidFill>
                  <a:schemeClr val="dk1"/>
                </a:solidFill>
              </a:defRPr>
            </a:lvl1pPr>
            <a:lvl2pPr lvl="1" algn="ctr" rtl="0">
              <a:lnSpc>
                <a:spcPct val="100000"/>
              </a:lnSpc>
              <a:spcBef>
                <a:spcPct val="0"/>
              </a:spcBef>
              <a:spcAft>
                <a:spcPct val="0"/>
              </a:spcAft>
              <a:buClr>
                <a:schemeClr val="dk1"/>
              </a:buClr>
              <a:buSzPts val="2100"/>
              <a:buNone/>
              <a:defRPr sz="2100">
                <a:solidFill>
                  <a:schemeClr val="dk1"/>
                </a:solidFill>
              </a:defRPr>
            </a:lvl2pPr>
            <a:lvl3pPr lvl="2" algn="ctr" rtl="0">
              <a:lnSpc>
                <a:spcPct val="100000"/>
              </a:lnSpc>
              <a:spcBef>
                <a:spcPct val="0"/>
              </a:spcBef>
              <a:spcAft>
                <a:spcPct val="0"/>
              </a:spcAft>
              <a:buClr>
                <a:schemeClr val="dk1"/>
              </a:buClr>
              <a:buSzPts val="2100"/>
              <a:buNone/>
              <a:defRPr sz="2100">
                <a:solidFill>
                  <a:schemeClr val="dk1"/>
                </a:solidFill>
              </a:defRPr>
            </a:lvl3pPr>
            <a:lvl4pPr lvl="3"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94" name="Google Shape;194;p23"/>
          <p:cNvSpPr txBox="1">
            <a:spLocks noGrp="1"/>
          </p:cNvSpPr>
          <p:nvPr>
            <p:ph type="title" idx="4" hasCustomPrompt="1"/>
          </p:nvPr>
        </p:nvSpPr>
        <p:spPr>
          <a:xfrm>
            <a:off x="4051975" y="3335105"/>
            <a:ext cx="4022100" cy="768900"/>
          </a:xfrm>
          <a:prstGeom prst="rect">
            <a:avLst/>
          </a:prstGeom>
          <a:noFill/>
        </p:spPr>
        <p:txBody>
          <a:bodyPr spcFirstLastPara="1" wrap="square" lIns="91425" tIns="91425" rIns="91425" bIns="91425" anchor="ctr" anchorCtr="0">
            <a:noAutofit/>
          </a:bodyPr>
          <a:lstStyle>
            <a:lvl1pPr lvl="0" rtl="0">
              <a:spcBef>
                <a:spcPct val="0"/>
              </a:spcBef>
              <a:spcAft>
                <a:spcPct val="0"/>
              </a:spcAft>
              <a:buClr>
                <a:schemeClr val="lt1"/>
              </a:buClr>
              <a:buSzPts val="6000"/>
              <a:buNone/>
              <a:defRPr sz="4500">
                <a:solidFill>
                  <a:schemeClr val="accent5"/>
                </a:solidFill>
              </a:defRPr>
            </a:lvl1pPr>
            <a:lvl2pPr lvl="1" algn="ctr" rtl="0">
              <a:spcBef>
                <a:spcPct val="0"/>
              </a:spcBef>
              <a:spcAft>
                <a:spcPct val="0"/>
              </a:spcAft>
              <a:buClr>
                <a:schemeClr val="lt1"/>
              </a:buClr>
              <a:buSzPts val="6000"/>
              <a:buNone/>
              <a:defRPr sz="6000">
                <a:solidFill>
                  <a:schemeClr val="lt1"/>
                </a:solidFill>
              </a:defRPr>
            </a:lvl2pPr>
            <a:lvl3pPr lvl="2" algn="ctr" rtl="0">
              <a:spcBef>
                <a:spcPct val="0"/>
              </a:spcBef>
              <a:spcAft>
                <a:spcPct val="0"/>
              </a:spcAft>
              <a:buClr>
                <a:schemeClr val="lt1"/>
              </a:buClr>
              <a:buSzPts val="6000"/>
              <a:buNone/>
              <a:defRPr sz="6000">
                <a:solidFill>
                  <a:schemeClr val="lt1"/>
                </a:solidFill>
              </a:defRPr>
            </a:lvl3pPr>
            <a:lvl4pPr lvl="3" algn="ctr" rtl="0">
              <a:spcBef>
                <a:spcPct val="0"/>
              </a:spcBef>
              <a:spcAft>
                <a:spcPct val="0"/>
              </a:spcAft>
              <a:buClr>
                <a:schemeClr val="lt1"/>
              </a:buClr>
              <a:buSzPts val="6000"/>
              <a:buNone/>
              <a:defRPr sz="6000">
                <a:solidFill>
                  <a:schemeClr val="lt1"/>
                </a:solidFill>
              </a:defRPr>
            </a:lvl4pPr>
            <a:lvl5pPr lvl="4" algn="ctr" rtl="0">
              <a:spcBef>
                <a:spcPct val="0"/>
              </a:spcBef>
              <a:spcAft>
                <a:spcPct val="0"/>
              </a:spcAft>
              <a:buClr>
                <a:schemeClr val="lt1"/>
              </a:buClr>
              <a:buSzPts val="6000"/>
              <a:buNone/>
              <a:defRPr sz="6000">
                <a:solidFill>
                  <a:schemeClr val="lt1"/>
                </a:solidFill>
              </a:defRPr>
            </a:lvl5pPr>
            <a:lvl6pPr lvl="5" algn="ctr" rtl="0">
              <a:spcBef>
                <a:spcPct val="0"/>
              </a:spcBef>
              <a:spcAft>
                <a:spcPct val="0"/>
              </a:spcAft>
              <a:buClr>
                <a:schemeClr val="lt1"/>
              </a:buClr>
              <a:buSzPts val="6000"/>
              <a:buNone/>
              <a:defRPr sz="6000">
                <a:solidFill>
                  <a:schemeClr val="lt1"/>
                </a:solidFill>
              </a:defRPr>
            </a:lvl6pPr>
            <a:lvl7pPr lvl="6" algn="ctr" rtl="0">
              <a:spcBef>
                <a:spcPct val="0"/>
              </a:spcBef>
              <a:spcAft>
                <a:spcPct val="0"/>
              </a:spcAft>
              <a:buClr>
                <a:schemeClr val="lt1"/>
              </a:buClr>
              <a:buSzPts val="6000"/>
              <a:buNone/>
              <a:defRPr sz="6000">
                <a:solidFill>
                  <a:schemeClr val="lt1"/>
                </a:solidFill>
              </a:defRPr>
            </a:lvl7pPr>
            <a:lvl8pPr lvl="7" algn="ctr" rtl="0">
              <a:spcBef>
                <a:spcPct val="0"/>
              </a:spcBef>
              <a:spcAft>
                <a:spcPct val="0"/>
              </a:spcAft>
              <a:buClr>
                <a:schemeClr val="lt1"/>
              </a:buClr>
              <a:buSzPts val="6000"/>
              <a:buNone/>
              <a:defRPr sz="6000">
                <a:solidFill>
                  <a:schemeClr val="lt1"/>
                </a:solidFill>
              </a:defRPr>
            </a:lvl8pPr>
            <a:lvl9pPr lvl="8" algn="ctr" rtl="0">
              <a:spcBef>
                <a:spcPct val="0"/>
              </a:spcBef>
              <a:spcAft>
                <a:spcPct val="0"/>
              </a:spcAft>
              <a:buClr>
                <a:schemeClr val="lt1"/>
              </a:buClr>
              <a:buSzPts val="6000"/>
              <a:buNone/>
              <a:defRPr sz="6000">
                <a:solidFill>
                  <a:schemeClr val="lt1"/>
                </a:solidFill>
              </a:defRPr>
            </a:lvl9pPr>
          </a:lstStyle>
          <a:p>
            <a:r>
              <a:t>xx%</a:t>
            </a:r>
          </a:p>
        </p:txBody>
      </p:sp>
      <p:sp>
        <p:nvSpPr>
          <p:cNvPr id="195" name="Google Shape;195;p23"/>
          <p:cNvSpPr txBox="1">
            <a:spLocks noGrp="1"/>
          </p:cNvSpPr>
          <p:nvPr>
            <p:ph type="subTitle" idx="5"/>
          </p:nvPr>
        </p:nvSpPr>
        <p:spPr>
          <a:xfrm>
            <a:off x="4408555" y="4005200"/>
            <a:ext cx="4022100" cy="598800"/>
          </a:xfrm>
          <a:prstGeom prst="rect">
            <a:avLst/>
          </a:prstGeom>
        </p:spPr>
        <p:txBody>
          <a:bodyPr spcFirstLastPara="1" wrap="square" lIns="91425" tIns="91425" rIns="91425" bIns="91425" anchor="ctr" anchorCtr="0">
            <a:noAutofit/>
          </a:bodyPr>
          <a:lstStyle>
            <a:lvl1pPr lvl="0" rtl="0">
              <a:spcBef>
                <a:spcPct val="0"/>
              </a:spcBef>
              <a:spcAft>
                <a:spcPct val="0"/>
              </a:spcAft>
              <a:buClr>
                <a:schemeClr val="dk1"/>
              </a:buClr>
              <a:buSzPts val="2400"/>
              <a:buFont typeface="PT Sans"/>
              <a:buNone/>
              <a:defRPr>
                <a:solidFill>
                  <a:schemeClr val="dk1"/>
                </a:solidFill>
              </a:defRPr>
            </a:lvl1pPr>
            <a:lvl2pPr lvl="1" algn="ctr" rtl="0">
              <a:lnSpc>
                <a:spcPct val="100000"/>
              </a:lnSpc>
              <a:spcBef>
                <a:spcPct val="0"/>
              </a:spcBef>
              <a:spcAft>
                <a:spcPct val="0"/>
              </a:spcAft>
              <a:buClr>
                <a:schemeClr val="dk1"/>
              </a:buClr>
              <a:buSzPts val="2100"/>
              <a:buNone/>
              <a:defRPr sz="2100">
                <a:solidFill>
                  <a:schemeClr val="dk1"/>
                </a:solidFill>
              </a:defRPr>
            </a:lvl2pPr>
            <a:lvl3pPr lvl="2" algn="ctr" rtl="0">
              <a:lnSpc>
                <a:spcPct val="100000"/>
              </a:lnSpc>
              <a:spcBef>
                <a:spcPct val="0"/>
              </a:spcBef>
              <a:spcAft>
                <a:spcPct val="0"/>
              </a:spcAft>
              <a:buClr>
                <a:schemeClr val="dk1"/>
              </a:buClr>
              <a:buSzPts val="2100"/>
              <a:buNone/>
              <a:defRPr sz="2100">
                <a:solidFill>
                  <a:schemeClr val="dk1"/>
                </a:solidFill>
              </a:defRPr>
            </a:lvl3pPr>
            <a:lvl4pPr lvl="3"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ct val="0"/>
              </a:spcBef>
              <a:spcAft>
                <a:spcPct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96"/>
        <p:cNvGrpSpPr/>
        <p:nvPr/>
      </p:nvGrpSpPr>
      <p:grpSpPr>
        <a:xfrm>
          <a:off x="0" y="0"/>
          <a:ext cx="0" cy="0"/>
          <a:chOff x="0" y="0"/>
          <a:chExt cx="0" cy="0"/>
        </a:xfrm>
      </p:grpSpPr>
      <p:sp>
        <p:nvSpPr>
          <p:cNvPr id="197" name="Google Shape;197;p24"/>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98" name="Google Shape;198;p24"/>
          <p:cNvGrpSpPr/>
          <p:nvPr/>
        </p:nvGrpSpPr>
        <p:grpSpPr>
          <a:xfrm>
            <a:off x="8389787" y="179931"/>
            <a:ext cx="486393" cy="125690"/>
            <a:chOff x="-890300" y="1406550"/>
            <a:chExt cx="806088" cy="208200"/>
          </a:xfrm>
        </p:grpSpPr>
        <p:sp>
          <p:nvSpPr>
            <p:cNvPr id="199" name="Google Shape;199;p24"/>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0" name="Google Shape;200;p24"/>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1" name="Google Shape;201;p24"/>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02" name="Google Shape;202;p24"/>
          <p:cNvSpPr txBox="1">
            <a:spLocks noGrp="1"/>
          </p:cNvSpPr>
          <p:nvPr>
            <p:ph type="title" hasCustomPrompt="1"/>
          </p:nvPr>
        </p:nvSpPr>
        <p:spPr>
          <a:xfrm>
            <a:off x="884850" y="1890700"/>
            <a:ext cx="1055700" cy="406800"/>
          </a:xfrm>
          <a:prstGeom prst="rect">
            <a:avLst/>
          </a:prstGeom>
          <a:noFill/>
        </p:spPr>
        <p:txBody>
          <a:bodyPr spcFirstLastPara="1" wrap="square" lIns="91425" tIns="91425" rIns="91425" bIns="91425" anchor="ctr" anchorCtr="0">
            <a:noAutofit/>
          </a:bodyPr>
          <a:lstStyle>
            <a:lvl1pPr lvl="0" algn="ctr" rtl="0">
              <a:spcBef>
                <a:spcPct val="0"/>
              </a:spcBef>
              <a:spcAft>
                <a:spcPct val="0"/>
              </a:spcAft>
              <a:buClr>
                <a:schemeClr val="lt1"/>
              </a:buClr>
              <a:buSzPts val="6000"/>
              <a:buNone/>
              <a:defRPr sz="3000">
                <a:solidFill>
                  <a:schemeClr val="dk2"/>
                </a:solidFill>
              </a:defRPr>
            </a:lvl1pPr>
            <a:lvl2pPr lvl="1" algn="ctr" rtl="0">
              <a:spcBef>
                <a:spcPct val="0"/>
              </a:spcBef>
              <a:spcAft>
                <a:spcPct val="0"/>
              </a:spcAft>
              <a:buClr>
                <a:schemeClr val="lt1"/>
              </a:buClr>
              <a:buSzPts val="6000"/>
              <a:buNone/>
              <a:defRPr sz="6000">
                <a:solidFill>
                  <a:schemeClr val="lt1"/>
                </a:solidFill>
              </a:defRPr>
            </a:lvl2pPr>
            <a:lvl3pPr lvl="2" algn="ctr" rtl="0">
              <a:spcBef>
                <a:spcPct val="0"/>
              </a:spcBef>
              <a:spcAft>
                <a:spcPct val="0"/>
              </a:spcAft>
              <a:buClr>
                <a:schemeClr val="lt1"/>
              </a:buClr>
              <a:buSzPts val="6000"/>
              <a:buNone/>
              <a:defRPr sz="6000">
                <a:solidFill>
                  <a:schemeClr val="lt1"/>
                </a:solidFill>
              </a:defRPr>
            </a:lvl3pPr>
            <a:lvl4pPr lvl="3" algn="ctr" rtl="0">
              <a:spcBef>
                <a:spcPct val="0"/>
              </a:spcBef>
              <a:spcAft>
                <a:spcPct val="0"/>
              </a:spcAft>
              <a:buClr>
                <a:schemeClr val="lt1"/>
              </a:buClr>
              <a:buSzPts val="6000"/>
              <a:buNone/>
              <a:defRPr sz="6000">
                <a:solidFill>
                  <a:schemeClr val="lt1"/>
                </a:solidFill>
              </a:defRPr>
            </a:lvl4pPr>
            <a:lvl5pPr lvl="4" algn="ctr" rtl="0">
              <a:spcBef>
                <a:spcPct val="0"/>
              </a:spcBef>
              <a:spcAft>
                <a:spcPct val="0"/>
              </a:spcAft>
              <a:buClr>
                <a:schemeClr val="lt1"/>
              </a:buClr>
              <a:buSzPts val="6000"/>
              <a:buNone/>
              <a:defRPr sz="6000">
                <a:solidFill>
                  <a:schemeClr val="lt1"/>
                </a:solidFill>
              </a:defRPr>
            </a:lvl5pPr>
            <a:lvl6pPr lvl="5" algn="ctr" rtl="0">
              <a:spcBef>
                <a:spcPct val="0"/>
              </a:spcBef>
              <a:spcAft>
                <a:spcPct val="0"/>
              </a:spcAft>
              <a:buClr>
                <a:schemeClr val="lt1"/>
              </a:buClr>
              <a:buSzPts val="6000"/>
              <a:buNone/>
              <a:defRPr sz="6000">
                <a:solidFill>
                  <a:schemeClr val="lt1"/>
                </a:solidFill>
              </a:defRPr>
            </a:lvl6pPr>
            <a:lvl7pPr lvl="6" algn="ctr" rtl="0">
              <a:spcBef>
                <a:spcPct val="0"/>
              </a:spcBef>
              <a:spcAft>
                <a:spcPct val="0"/>
              </a:spcAft>
              <a:buClr>
                <a:schemeClr val="lt1"/>
              </a:buClr>
              <a:buSzPts val="6000"/>
              <a:buNone/>
              <a:defRPr sz="6000">
                <a:solidFill>
                  <a:schemeClr val="lt1"/>
                </a:solidFill>
              </a:defRPr>
            </a:lvl7pPr>
            <a:lvl8pPr lvl="7" algn="ctr" rtl="0">
              <a:spcBef>
                <a:spcPct val="0"/>
              </a:spcBef>
              <a:spcAft>
                <a:spcPct val="0"/>
              </a:spcAft>
              <a:buClr>
                <a:schemeClr val="lt1"/>
              </a:buClr>
              <a:buSzPts val="6000"/>
              <a:buNone/>
              <a:defRPr sz="6000">
                <a:solidFill>
                  <a:schemeClr val="lt1"/>
                </a:solidFill>
              </a:defRPr>
            </a:lvl8pPr>
            <a:lvl9pPr lvl="8" algn="ctr" rtl="0">
              <a:spcBef>
                <a:spcPct val="0"/>
              </a:spcBef>
              <a:spcAft>
                <a:spcPct val="0"/>
              </a:spcAft>
              <a:buClr>
                <a:schemeClr val="lt1"/>
              </a:buClr>
              <a:buSzPts val="6000"/>
              <a:buNone/>
              <a:defRPr sz="6000">
                <a:solidFill>
                  <a:schemeClr val="lt1"/>
                </a:solidFill>
              </a:defRPr>
            </a:lvl9pPr>
          </a:lstStyle>
          <a:p>
            <a:r>
              <a:t>xx%</a:t>
            </a:r>
          </a:p>
        </p:txBody>
      </p:sp>
      <p:sp>
        <p:nvSpPr>
          <p:cNvPr id="203" name="Google Shape;203;p24"/>
          <p:cNvSpPr txBox="1">
            <a:spLocks noGrp="1"/>
          </p:cNvSpPr>
          <p:nvPr>
            <p:ph type="subTitle" idx="1"/>
          </p:nvPr>
        </p:nvSpPr>
        <p:spPr>
          <a:xfrm>
            <a:off x="980375" y="3439250"/>
            <a:ext cx="2226000" cy="1039800"/>
          </a:xfrm>
          <a:prstGeom prst="rect">
            <a:avLst/>
          </a:prstGeom>
        </p:spPr>
        <p:txBody>
          <a:bodyPr spcFirstLastPara="1" wrap="square" lIns="91425" tIns="91425" rIns="91425" bIns="91425" anchor="t" anchorCtr="0">
            <a:noAutofit/>
          </a:bodyPr>
          <a:lstStyle>
            <a:lvl1pPr lvl="0" rtl="0">
              <a:spcBef>
                <a:spcPct val="0"/>
              </a:spcBef>
              <a:spcAft>
                <a:spcPct val="0"/>
              </a:spcAft>
              <a:buSzPts val="2400"/>
              <a:buFont typeface="PT Sans"/>
              <a:buNone/>
              <a:defRPr/>
            </a:lvl1pPr>
            <a:lvl2pPr lvl="1" algn="ctr" rtl="0">
              <a:lnSpc>
                <a:spcPct val="100000"/>
              </a:lnSpc>
              <a:spcBef>
                <a:spcPct val="0"/>
              </a:spcBef>
              <a:spcAft>
                <a:spcPct val="0"/>
              </a:spcAft>
              <a:buSzPts val="2100"/>
              <a:buNone/>
              <a:defRPr sz="2100"/>
            </a:lvl2pPr>
            <a:lvl3pPr lvl="2" algn="ctr" rtl="0">
              <a:lnSpc>
                <a:spcPct val="100000"/>
              </a:lnSpc>
              <a:spcBef>
                <a:spcPct val="0"/>
              </a:spcBef>
              <a:spcAft>
                <a:spcPct val="0"/>
              </a:spcAft>
              <a:buSzPts val="2100"/>
              <a:buNone/>
              <a:defRPr sz="2100"/>
            </a:lvl3pPr>
            <a:lvl4pPr lvl="3" algn="ctr" rtl="0">
              <a:lnSpc>
                <a:spcPct val="100000"/>
              </a:lnSpc>
              <a:spcBef>
                <a:spcPct val="0"/>
              </a:spcBef>
              <a:spcAft>
                <a:spcPct val="0"/>
              </a:spcAft>
              <a:buSzPts val="2100"/>
              <a:buFont typeface="PT Sans"/>
              <a:buNone/>
              <a:defRPr sz="2100">
                <a:latin typeface="PT Sans"/>
                <a:ea typeface="PT Sans"/>
                <a:cs typeface="PT Sans"/>
                <a:sym typeface="PT Sans"/>
              </a:defRPr>
            </a:lvl4pPr>
            <a:lvl5pPr lvl="4" algn="ctr" rtl="0">
              <a:lnSpc>
                <a:spcPct val="100000"/>
              </a:lnSpc>
              <a:spcBef>
                <a:spcPct val="0"/>
              </a:spcBef>
              <a:spcAft>
                <a:spcPct val="0"/>
              </a:spcAft>
              <a:buSzPts val="2100"/>
              <a:buFont typeface="PT Sans"/>
              <a:buNone/>
              <a:defRPr sz="2100">
                <a:latin typeface="PT Sans"/>
                <a:ea typeface="PT Sans"/>
                <a:cs typeface="PT Sans"/>
                <a:sym typeface="PT Sans"/>
              </a:defRPr>
            </a:lvl5pPr>
            <a:lvl6pPr lvl="5" algn="ctr" rtl="0">
              <a:lnSpc>
                <a:spcPct val="100000"/>
              </a:lnSpc>
              <a:spcBef>
                <a:spcPct val="0"/>
              </a:spcBef>
              <a:spcAft>
                <a:spcPct val="0"/>
              </a:spcAft>
              <a:buSzPts val="2100"/>
              <a:buFont typeface="PT Sans"/>
              <a:buNone/>
              <a:defRPr sz="2100">
                <a:latin typeface="PT Sans"/>
                <a:ea typeface="PT Sans"/>
                <a:cs typeface="PT Sans"/>
                <a:sym typeface="PT Sans"/>
              </a:defRPr>
            </a:lvl6pPr>
            <a:lvl7pPr lvl="6" algn="ctr" rtl="0">
              <a:lnSpc>
                <a:spcPct val="100000"/>
              </a:lnSpc>
              <a:spcBef>
                <a:spcPct val="0"/>
              </a:spcBef>
              <a:spcAft>
                <a:spcPct val="0"/>
              </a:spcAft>
              <a:buSzPts val="2100"/>
              <a:buFont typeface="PT Sans"/>
              <a:buNone/>
              <a:defRPr sz="2100">
                <a:latin typeface="PT Sans"/>
                <a:ea typeface="PT Sans"/>
                <a:cs typeface="PT Sans"/>
                <a:sym typeface="PT Sans"/>
              </a:defRPr>
            </a:lvl7pPr>
            <a:lvl8pPr lvl="7" algn="ctr" rtl="0">
              <a:lnSpc>
                <a:spcPct val="100000"/>
              </a:lnSpc>
              <a:spcBef>
                <a:spcPct val="0"/>
              </a:spcBef>
              <a:spcAft>
                <a:spcPct val="0"/>
              </a:spcAft>
              <a:buSzPts val="2100"/>
              <a:buFont typeface="PT Sans"/>
              <a:buNone/>
              <a:defRPr sz="2100">
                <a:latin typeface="PT Sans"/>
                <a:ea typeface="PT Sans"/>
                <a:cs typeface="PT Sans"/>
                <a:sym typeface="PT Sans"/>
              </a:defRPr>
            </a:lvl8pPr>
            <a:lvl9pPr lvl="8" algn="ctr" rtl="0">
              <a:lnSpc>
                <a:spcPct val="100000"/>
              </a:lnSpc>
              <a:spcBef>
                <a:spcPct val="0"/>
              </a:spcBef>
              <a:spcAft>
                <a:spcPct val="0"/>
              </a:spcAft>
              <a:buSzPts val="2100"/>
              <a:buFont typeface="PT Sans"/>
              <a:buNone/>
              <a:defRPr sz="2100">
                <a:latin typeface="PT Sans"/>
                <a:ea typeface="PT Sans"/>
                <a:cs typeface="PT Sans"/>
                <a:sym typeface="PT Sans"/>
              </a:defRPr>
            </a:lvl9pPr>
          </a:lstStyle>
          <a:p>
            <a:endParaRPr/>
          </a:p>
        </p:txBody>
      </p:sp>
      <p:sp>
        <p:nvSpPr>
          <p:cNvPr id="204" name="Google Shape;204;p24"/>
          <p:cNvSpPr txBox="1">
            <a:spLocks noGrp="1"/>
          </p:cNvSpPr>
          <p:nvPr>
            <p:ph type="subTitle" idx="2"/>
          </p:nvPr>
        </p:nvSpPr>
        <p:spPr>
          <a:xfrm>
            <a:off x="720000" y="2906725"/>
            <a:ext cx="2304000" cy="596100"/>
          </a:xfrm>
          <a:prstGeom prst="rect">
            <a:avLst/>
          </a:prstGeom>
        </p:spPr>
        <p:txBody>
          <a:bodyPr spcFirstLastPara="1" wrap="square" lIns="91425" tIns="91425" rIns="91425" bIns="91425" anchor="b" anchorCtr="0">
            <a:noAutofit/>
          </a:bodyPr>
          <a:lstStyle>
            <a:lvl1pPr lvl="0" rtl="0">
              <a:spcBef>
                <a:spcPct val="0"/>
              </a:spcBef>
              <a:spcAft>
                <a:spcPct val="0"/>
              </a:spcAft>
              <a:buClr>
                <a:schemeClr val="dk1"/>
              </a:buClr>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5" name="Google Shape;205;p24"/>
          <p:cNvSpPr txBox="1">
            <a:spLocks noGrp="1"/>
          </p:cNvSpPr>
          <p:nvPr>
            <p:ph type="title" idx="3" hasCustomPrompt="1"/>
          </p:nvPr>
        </p:nvSpPr>
        <p:spPr>
          <a:xfrm>
            <a:off x="3590988" y="1890950"/>
            <a:ext cx="1055700" cy="406800"/>
          </a:xfrm>
          <a:prstGeom prst="rect">
            <a:avLst/>
          </a:prstGeom>
          <a:noFill/>
        </p:spPr>
        <p:txBody>
          <a:bodyPr spcFirstLastPara="1" wrap="square" lIns="91425" tIns="91425" rIns="91425" bIns="91425" anchor="ctr" anchorCtr="0">
            <a:noAutofit/>
          </a:bodyPr>
          <a:lstStyle>
            <a:lvl1pPr lvl="0" algn="ctr" rtl="0">
              <a:spcBef>
                <a:spcPct val="0"/>
              </a:spcBef>
              <a:spcAft>
                <a:spcPct val="0"/>
              </a:spcAft>
              <a:buClr>
                <a:schemeClr val="lt1"/>
              </a:buClr>
              <a:buSzPts val="6000"/>
              <a:buNone/>
              <a:defRPr sz="3000">
                <a:solidFill>
                  <a:schemeClr val="dk2"/>
                </a:solidFill>
              </a:defRPr>
            </a:lvl1pPr>
            <a:lvl2pPr lvl="1" algn="ctr" rtl="0">
              <a:spcBef>
                <a:spcPct val="0"/>
              </a:spcBef>
              <a:spcAft>
                <a:spcPct val="0"/>
              </a:spcAft>
              <a:buClr>
                <a:schemeClr val="lt1"/>
              </a:buClr>
              <a:buSzPts val="6000"/>
              <a:buNone/>
              <a:defRPr sz="6000">
                <a:solidFill>
                  <a:schemeClr val="lt1"/>
                </a:solidFill>
              </a:defRPr>
            </a:lvl2pPr>
            <a:lvl3pPr lvl="2" algn="ctr" rtl="0">
              <a:spcBef>
                <a:spcPct val="0"/>
              </a:spcBef>
              <a:spcAft>
                <a:spcPct val="0"/>
              </a:spcAft>
              <a:buClr>
                <a:schemeClr val="lt1"/>
              </a:buClr>
              <a:buSzPts val="6000"/>
              <a:buNone/>
              <a:defRPr sz="6000">
                <a:solidFill>
                  <a:schemeClr val="lt1"/>
                </a:solidFill>
              </a:defRPr>
            </a:lvl3pPr>
            <a:lvl4pPr lvl="3" algn="ctr" rtl="0">
              <a:spcBef>
                <a:spcPct val="0"/>
              </a:spcBef>
              <a:spcAft>
                <a:spcPct val="0"/>
              </a:spcAft>
              <a:buClr>
                <a:schemeClr val="lt1"/>
              </a:buClr>
              <a:buSzPts val="6000"/>
              <a:buNone/>
              <a:defRPr sz="6000">
                <a:solidFill>
                  <a:schemeClr val="lt1"/>
                </a:solidFill>
              </a:defRPr>
            </a:lvl4pPr>
            <a:lvl5pPr lvl="4" algn="ctr" rtl="0">
              <a:spcBef>
                <a:spcPct val="0"/>
              </a:spcBef>
              <a:spcAft>
                <a:spcPct val="0"/>
              </a:spcAft>
              <a:buClr>
                <a:schemeClr val="lt1"/>
              </a:buClr>
              <a:buSzPts val="6000"/>
              <a:buNone/>
              <a:defRPr sz="6000">
                <a:solidFill>
                  <a:schemeClr val="lt1"/>
                </a:solidFill>
              </a:defRPr>
            </a:lvl5pPr>
            <a:lvl6pPr lvl="5" algn="ctr" rtl="0">
              <a:spcBef>
                <a:spcPct val="0"/>
              </a:spcBef>
              <a:spcAft>
                <a:spcPct val="0"/>
              </a:spcAft>
              <a:buClr>
                <a:schemeClr val="lt1"/>
              </a:buClr>
              <a:buSzPts val="6000"/>
              <a:buNone/>
              <a:defRPr sz="6000">
                <a:solidFill>
                  <a:schemeClr val="lt1"/>
                </a:solidFill>
              </a:defRPr>
            </a:lvl6pPr>
            <a:lvl7pPr lvl="6" algn="ctr" rtl="0">
              <a:spcBef>
                <a:spcPct val="0"/>
              </a:spcBef>
              <a:spcAft>
                <a:spcPct val="0"/>
              </a:spcAft>
              <a:buClr>
                <a:schemeClr val="lt1"/>
              </a:buClr>
              <a:buSzPts val="6000"/>
              <a:buNone/>
              <a:defRPr sz="6000">
                <a:solidFill>
                  <a:schemeClr val="lt1"/>
                </a:solidFill>
              </a:defRPr>
            </a:lvl7pPr>
            <a:lvl8pPr lvl="7" algn="ctr" rtl="0">
              <a:spcBef>
                <a:spcPct val="0"/>
              </a:spcBef>
              <a:spcAft>
                <a:spcPct val="0"/>
              </a:spcAft>
              <a:buClr>
                <a:schemeClr val="lt1"/>
              </a:buClr>
              <a:buSzPts val="6000"/>
              <a:buNone/>
              <a:defRPr sz="6000">
                <a:solidFill>
                  <a:schemeClr val="lt1"/>
                </a:solidFill>
              </a:defRPr>
            </a:lvl8pPr>
            <a:lvl9pPr lvl="8" algn="ctr" rtl="0">
              <a:spcBef>
                <a:spcPct val="0"/>
              </a:spcBef>
              <a:spcAft>
                <a:spcPct val="0"/>
              </a:spcAft>
              <a:buClr>
                <a:schemeClr val="lt1"/>
              </a:buClr>
              <a:buSzPts val="6000"/>
              <a:buNone/>
              <a:defRPr sz="6000">
                <a:solidFill>
                  <a:schemeClr val="lt1"/>
                </a:solidFill>
              </a:defRPr>
            </a:lvl9pPr>
          </a:lstStyle>
          <a:p>
            <a:r>
              <a:t>xx%</a:t>
            </a:r>
          </a:p>
        </p:txBody>
      </p:sp>
      <p:sp>
        <p:nvSpPr>
          <p:cNvPr id="206" name="Google Shape;206;p24"/>
          <p:cNvSpPr txBox="1">
            <a:spLocks noGrp="1"/>
          </p:cNvSpPr>
          <p:nvPr>
            <p:ph type="subTitle" idx="4"/>
          </p:nvPr>
        </p:nvSpPr>
        <p:spPr>
          <a:xfrm>
            <a:off x="3589193" y="3439250"/>
            <a:ext cx="2226000" cy="1039800"/>
          </a:xfrm>
          <a:prstGeom prst="rect">
            <a:avLst/>
          </a:prstGeom>
        </p:spPr>
        <p:txBody>
          <a:bodyPr spcFirstLastPara="1" wrap="square" lIns="91425" tIns="91425" rIns="91425" bIns="91425" anchor="t" anchorCtr="0">
            <a:noAutofit/>
          </a:bodyPr>
          <a:lstStyle>
            <a:lvl1pPr lvl="0" rtl="0">
              <a:spcBef>
                <a:spcPct val="0"/>
              </a:spcBef>
              <a:spcAft>
                <a:spcPct val="0"/>
              </a:spcAft>
              <a:buSzPts val="2400"/>
              <a:buFont typeface="PT Sans"/>
              <a:buNone/>
              <a:defRPr/>
            </a:lvl1pPr>
            <a:lvl2pPr lvl="1" algn="ctr" rtl="0">
              <a:lnSpc>
                <a:spcPct val="100000"/>
              </a:lnSpc>
              <a:spcBef>
                <a:spcPct val="0"/>
              </a:spcBef>
              <a:spcAft>
                <a:spcPct val="0"/>
              </a:spcAft>
              <a:buSzPts val="2100"/>
              <a:buNone/>
              <a:defRPr sz="2100"/>
            </a:lvl2pPr>
            <a:lvl3pPr lvl="2" algn="ctr" rtl="0">
              <a:lnSpc>
                <a:spcPct val="100000"/>
              </a:lnSpc>
              <a:spcBef>
                <a:spcPct val="0"/>
              </a:spcBef>
              <a:spcAft>
                <a:spcPct val="0"/>
              </a:spcAft>
              <a:buSzPts val="2100"/>
              <a:buNone/>
              <a:defRPr sz="2100"/>
            </a:lvl3pPr>
            <a:lvl4pPr lvl="3" algn="ctr" rtl="0">
              <a:lnSpc>
                <a:spcPct val="100000"/>
              </a:lnSpc>
              <a:spcBef>
                <a:spcPct val="0"/>
              </a:spcBef>
              <a:spcAft>
                <a:spcPct val="0"/>
              </a:spcAft>
              <a:buSzPts val="2100"/>
              <a:buFont typeface="PT Sans"/>
              <a:buNone/>
              <a:defRPr sz="2100">
                <a:latin typeface="PT Sans"/>
                <a:ea typeface="PT Sans"/>
                <a:cs typeface="PT Sans"/>
                <a:sym typeface="PT Sans"/>
              </a:defRPr>
            </a:lvl4pPr>
            <a:lvl5pPr lvl="4" algn="ctr" rtl="0">
              <a:lnSpc>
                <a:spcPct val="100000"/>
              </a:lnSpc>
              <a:spcBef>
                <a:spcPct val="0"/>
              </a:spcBef>
              <a:spcAft>
                <a:spcPct val="0"/>
              </a:spcAft>
              <a:buSzPts val="2100"/>
              <a:buFont typeface="PT Sans"/>
              <a:buNone/>
              <a:defRPr sz="2100">
                <a:latin typeface="PT Sans"/>
                <a:ea typeface="PT Sans"/>
                <a:cs typeface="PT Sans"/>
                <a:sym typeface="PT Sans"/>
              </a:defRPr>
            </a:lvl5pPr>
            <a:lvl6pPr lvl="5" algn="ctr" rtl="0">
              <a:lnSpc>
                <a:spcPct val="100000"/>
              </a:lnSpc>
              <a:spcBef>
                <a:spcPct val="0"/>
              </a:spcBef>
              <a:spcAft>
                <a:spcPct val="0"/>
              </a:spcAft>
              <a:buSzPts val="2100"/>
              <a:buFont typeface="PT Sans"/>
              <a:buNone/>
              <a:defRPr sz="2100">
                <a:latin typeface="PT Sans"/>
                <a:ea typeface="PT Sans"/>
                <a:cs typeface="PT Sans"/>
                <a:sym typeface="PT Sans"/>
              </a:defRPr>
            </a:lvl6pPr>
            <a:lvl7pPr lvl="6" algn="ctr" rtl="0">
              <a:lnSpc>
                <a:spcPct val="100000"/>
              </a:lnSpc>
              <a:spcBef>
                <a:spcPct val="0"/>
              </a:spcBef>
              <a:spcAft>
                <a:spcPct val="0"/>
              </a:spcAft>
              <a:buSzPts val="2100"/>
              <a:buFont typeface="PT Sans"/>
              <a:buNone/>
              <a:defRPr sz="2100">
                <a:latin typeface="PT Sans"/>
                <a:ea typeface="PT Sans"/>
                <a:cs typeface="PT Sans"/>
                <a:sym typeface="PT Sans"/>
              </a:defRPr>
            </a:lvl7pPr>
            <a:lvl8pPr lvl="7" algn="ctr" rtl="0">
              <a:lnSpc>
                <a:spcPct val="100000"/>
              </a:lnSpc>
              <a:spcBef>
                <a:spcPct val="0"/>
              </a:spcBef>
              <a:spcAft>
                <a:spcPct val="0"/>
              </a:spcAft>
              <a:buSzPts val="2100"/>
              <a:buFont typeface="PT Sans"/>
              <a:buNone/>
              <a:defRPr sz="2100">
                <a:latin typeface="PT Sans"/>
                <a:ea typeface="PT Sans"/>
                <a:cs typeface="PT Sans"/>
                <a:sym typeface="PT Sans"/>
              </a:defRPr>
            </a:lvl8pPr>
            <a:lvl9pPr lvl="8" algn="ctr" rtl="0">
              <a:lnSpc>
                <a:spcPct val="100000"/>
              </a:lnSpc>
              <a:spcBef>
                <a:spcPct val="0"/>
              </a:spcBef>
              <a:spcAft>
                <a:spcPct val="0"/>
              </a:spcAft>
              <a:buSzPts val="2100"/>
              <a:buFont typeface="PT Sans"/>
              <a:buNone/>
              <a:defRPr sz="2100">
                <a:latin typeface="PT Sans"/>
                <a:ea typeface="PT Sans"/>
                <a:cs typeface="PT Sans"/>
                <a:sym typeface="PT Sans"/>
              </a:defRPr>
            </a:lvl9pPr>
          </a:lstStyle>
          <a:p>
            <a:endParaRPr/>
          </a:p>
        </p:txBody>
      </p:sp>
      <p:sp>
        <p:nvSpPr>
          <p:cNvPr id="207" name="Google Shape;207;p24"/>
          <p:cNvSpPr txBox="1">
            <a:spLocks noGrp="1"/>
          </p:cNvSpPr>
          <p:nvPr>
            <p:ph type="subTitle" idx="5"/>
          </p:nvPr>
        </p:nvSpPr>
        <p:spPr>
          <a:xfrm>
            <a:off x="3420001" y="2906725"/>
            <a:ext cx="2304000" cy="596100"/>
          </a:xfrm>
          <a:prstGeom prst="rect">
            <a:avLst/>
          </a:prstGeom>
        </p:spPr>
        <p:txBody>
          <a:bodyPr spcFirstLastPara="1" wrap="square" lIns="91425" tIns="91425" rIns="91425" bIns="91425" anchor="b" anchorCtr="0">
            <a:noAutofit/>
          </a:bodyPr>
          <a:lstStyle>
            <a:lvl1pPr lvl="0" rtl="0">
              <a:spcBef>
                <a:spcPct val="0"/>
              </a:spcBef>
              <a:spcAft>
                <a:spcPct val="0"/>
              </a:spcAft>
              <a:buClr>
                <a:schemeClr val="dk1"/>
              </a:buClr>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8" name="Google Shape;208;p24"/>
          <p:cNvSpPr txBox="1">
            <a:spLocks noGrp="1"/>
          </p:cNvSpPr>
          <p:nvPr>
            <p:ph type="title" idx="6" hasCustomPrompt="1"/>
          </p:nvPr>
        </p:nvSpPr>
        <p:spPr>
          <a:xfrm>
            <a:off x="6296775" y="1891075"/>
            <a:ext cx="1055700" cy="406800"/>
          </a:xfrm>
          <a:prstGeom prst="rect">
            <a:avLst/>
          </a:prstGeom>
          <a:noFill/>
        </p:spPr>
        <p:txBody>
          <a:bodyPr spcFirstLastPara="1" wrap="square" lIns="91425" tIns="91425" rIns="91425" bIns="91425" anchor="ctr" anchorCtr="0">
            <a:noAutofit/>
          </a:bodyPr>
          <a:lstStyle>
            <a:lvl1pPr lvl="0" algn="ctr" rtl="0">
              <a:spcBef>
                <a:spcPct val="0"/>
              </a:spcBef>
              <a:spcAft>
                <a:spcPct val="0"/>
              </a:spcAft>
              <a:buClr>
                <a:schemeClr val="lt1"/>
              </a:buClr>
              <a:buSzPts val="6000"/>
              <a:buNone/>
              <a:defRPr sz="3000">
                <a:solidFill>
                  <a:schemeClr val="dk2"/>
                </a:solidFill>
              </a:defRPr>
            </a:lvl1pPr>
            <a:lvl2pPr lvl="1" algn="ctr" rtl="0">
              <a:spcBef>
                <a:spcPct val="0"/>
              </a:spcBef>
              <a:spcAft>
                <a:spcPct val="0"/>
              </a:spcAft>
              <a:buClr>
                <a:schemeClr val="lt1"/>
              </a:buClr>
              <a:buSzPts val="6000"/>
              <a:buNone/>
              <a:defRPr sz="6000">
                <a:solidFill>
                  <a:schemeClr val="lt1"/>
                </a:solidFill>
              </a:defRPr>
            </a:lvl2pPr>
            <a:lvl3pPr lvl="2" algn="ctr" rtl="0">
              <a:spcBef>
                <a:spcPct val="0"/>
              </a:spcBef>
              <a:spcAft>
                <a:spcPct val="0"/>
              </a:spcAft>
              <a:buClr>
                <a:schemeClr val="lt1"/>
              </a:buClr>
              <a:buSzPts val="6000"/>
              <a:buNone/>
              <a:defRPr sz="6000">
                <a:solidFill>
                  <a:schemeClr val="lt1"/>
                </a:solidFill>
              </a:defRPr>
            </a:lvl3pPr>
            <a:lvl4pPr lvl="3" algn="ctr" rtl="0">
              <a:spcBef>
                <a:spcPct val="0"/>
              </a:spcBef>
              <a:spcAft>
                <a:spcPct val="0"/>
              </a:spcAft>
              <a:buClr>
                <a:schemeClr val="lt1"/>
              </a:buClr>
              <a:buSzPts val="6000"/>
              <a:buNone/>
              <a:defRPr sz="6000">
                <a:solidFill>
                  <a:schemeClr val="lt1"/>
                </a:solidFill>
              </a:defRPr>
            </a:lvl4pPr>
            <a:lvl5pPr lvl="4" algn="ctr" rtl="0">
              <a:spcBef>
                <a:spcPct val="0"/>
              </a:spcBef>
              <a:spcAft>
                <a:spcPct val="0"/>
              </a:spcAft>
              <a:buClr>
                <a:schemeClr val="lt1"/>
              </a:buClr>
              <a:buSzPts val="6000"/>
              <a:buNone/>
              <a:defRPr sz="6000">
                <a:solidFill>
                  <a:schemeClr val="lt1"/>
                </a:solidFill>
              </a:defRPr>
            </a:lvl5pPr>
            <a:lvl6pPr lvl="5" algn="ctr" rtl="0">
              <a:spcBef>
                <a:spcPct val="0"/>
              </a:spcBef>
              <a:spcAft>
                <a:spcPct val="0"/>
              </a:spcAft>
              <a:buClr>
                <a:schemeClr val="lt1"/>
              </a:buClr>
              <a:buSzPts val="6000"/>
              <a:buNone/>
              <a:defRPr sz="6000">
                <a:solidFill>
                  <a:schemeClr val="lt1"/>
                </a:solidFill>
              </a:defRPr>
            </a:lvl6pPr>
            <a:lvl7pPr lvl="6" algn="ctr" rtl="0">
              <a:spcBef>
                <a:spcPct val="0"/>
              </a:spcBef>
              <a:spcAft>
                <a:spcPct val="0"/>
              </a:spcAft>
              <a:buClr>
                <a:schemeClr val="lt1"/>
              </a:buClr>
              <a:buSzPts val="6000"/>
              <a:buNone/>
              <a:defRPr sz="6000">
                <a:solidFill>
                  <a:schemeClr val="lt1"/>
                </a:solidFill>
              </a:defRPr>
            </a:lvl7pPr>
            <a:lvl8pPr lvl="7" algn="ctr" rtl="0">
              <a:spcBef>
                <a:spcPct val="0"/>
              </a:spcBef>
              <a:spcAft>
                <a:spcPct val="0"/>
              </a:spcAft>
              <a:buClr>
                <a:schemeClr val="lt1"/>
              </a:buClr>
              <a:buSzPts val="6000"/>
              <a:buNone/>
              <a:defRPr sz="6000">
                <a:solidFill>
                  <a:schemeClr val="lt1"/>
                </a:solidFill>
              </a:defRPr>
            </a:lvl8pPr>
            <a:lvl9pPr lvl="8" algn="ctr" rtl="0">
              <a:spcBef>
                <a:spcPct val="0"/>
              </a:spcBef>
              <a:spcAft>
                <a:spcPct val="0"/>
              </a:spcAft>
              <a:buClr>
                <a:schemeClr val="lt1"/>
              </a:buClr>
              <a:buSzPts val="6000"/>
              <a:buNone/>
              <a:defRPr sz="6000">
                <a:solidFill>
                  <a:schemeClr val="lt1"/>
                </a:solidFill>
              </a:defRPr>
            </a:lvl9pPr>
          </a:lstStyle>
          <a:p>
            <a:r>
              <a:t>xx%</a:t>
            </a:r>
          </a:p>
        </p:txBody>
      </p:sp>
      <p:sp>
        <p:nvSpPr>
          <p:cNvPr id="209" name="Google Shape;209;p24"/>
          <p:cNvSpPr txBox="1">
            <a:spLocks noGrp="1"/>
          </p:cNvSpPr>
          <p:nvPr>
            <p:ph type="subTitle" idx="7"/>
          </p:nvPr>
        </p:nvSpPr>
        <p:spPr>
          <a:xfrm>
            <a:off x="6198011" y="3439250"/>
            <a:ext cx="2226000" cy="1039800"/>
          </a:xfrm>
          <a:prstGeom prst="rect">
            <a:avLst/>
          </a:prstGeom>
        </p:spPr>
        <p:txBody>
          <a:bodyPr spcFirstLastPara="1" wrap="square" lIns="91425" tIns="91425" rIns="91425" bIns="91425" anchor="t" anchorCtr="0">
            <a:noAutofit/>
          </a:bodyPr>
          <a:lstStyle>
            <a:lvl1pPr lvl="0" rtl="0">
              <a:spcBef>
                <a:spcPct val="0"/>
              </a:spcBef>
              <a:spcAft>
                <a:spcPct val="0"/>
              </a:spcAft>
              <a:buSzPts val="2400"/>
              <a:buFont typeface="PT Sans"/>
              <a:buNone/>
              <a:defRPr/>
            </a:lvl1pPr>
            <a:lvl2pPr lvl="1" algn="ctr" rtl="0">
              <a:lnSpc>
                <a:spcPct val="100000"/>
              </a:lnSpc>
              <a:spcBef>
                <a:spcPct val="0"/>
              </a:spcBef>
              <a:spcAft>
                <a:spcPct val="0"/>
              </a:spcAft>
              <a:buSzPts val="2100"/>
              <a:buNone/>
              <a:defRPr sz="2100"/>
            </a:lvl2pPr>
            <a:lvl3pPr lvl="2" algn="ctr" rtl="0">
              <a:lnSpc>
                <a:spcPct val="100000"/>
              </a:lnSpc>
              <a:spcBef>
                <a:spcPct val="0"/>
              </a:spcBef>
              <a:spcAft>
                <a:spcPct val="0"/>
              </a:spcAft>
              <a:buSzPts val="2100"/>
              <a:buNone/>
              <a:defRPr sz="2100"/>
            </a:lvl3pPr>
            <a:lvl4pPr lvl="3" algn="ctr" rtl="0">
              <a:lnSpc>
                <a:spcPct val="100000"/>
              </a:lnSpc>
              <a:spcBef>
                <a:spcPct val="0"/>
              </a:spcBef>
              <a:spcAft>
                <a:spcPct val="0"/>
              </a:spcAft>
              <a:buSzPts val="2100"/>
              <a:buFont typeface="PT Sans"/>
              <a:buNone/>
              <a:defRPr sz="2100">
                <a:latin typeface="PT Sans"/>
                <a:ea typeface="PT Sans"/>
                <a:cs typeface="PT Sans"/>
                <a:sym typeface="PT Sans"/>
              </a:defRPr>
            </a:lvl4pPr>
            <a:lvl5pPr lvl="4" algn="ctr" rtl="0">
              <a:lnSpc>
                <a:spcPct val="100000"/>
              </a:lnSpc>
              <a:spcBef>
                <a:spcPct val="0"/>
              </a:spcBef>
              <a:spcAft>
                <a:spcPct val="0"/>
              </a:spcAft>
              <a:buSzPts val="2100"/>
              <a:buFont typeface="PT Sans"/>
              <a:buNone/>
              <a:defRPr sz="2100">
                <a:latin typeface="PT Sans"/>
                <a:ea typeface="PT Sans"/>
                <a:cs typeface="PT Sans"/>
                <a:sym typeface="PT Sans"/>
              </a:defRPr>
            </a:lvl5pPr>
            <a:lvl6pPr lvl="5" algn="ctr" rtl="0">
              <a:lnSpc>
                <a:spcPct val="100000"/>
              </a:lnSpc>
              <a:spcBef>
                <a:spcPct val="0"/>
              </a:spcBef>
              <a:spcAft>
                <a:spcPct val="0"/>
              </a:spcAft>
              <a:buSzPts val="2100"/>
              <a:buFont typeface="PT Sans"/>
              <a:buNone/>
              <a:defRPr sz="2100">
                <a:latin typeface="PT Sans"/>
                <a:ea typeface="PT Sans"/>
                <a:cs typeface="PT Sans"/>
                <a:sym typeface="PT Sans"/>
              </a:defRPr>
            </a:lvl6pPr>
            <a:lvl7pPr lvl="6" algn="ctr" rtl="0">
              <a:lnSpc>
                <a:spcPct val="100000"/>
              </a:lnSpc>
              <a:spcBef>
                <a:spcPct val="0"/>
              </a:spcBef>
              <a:spcAft>
                <a:spcPct val="0"/>
              </a:spcAft>
              <a:buSzPts val="2100"/>
              <a:buFont typeface="PT Sans"/>
              <a:buNone/>
              <a:defRPr sz="2100">
                <a:latin typeface="PT Sans"/>
                <a:ea typeface="PT Sans"/>
                <a:cs typeface="PT Sans"/>
                <a:sym typeface="PT Sans"/>
              </a:defRPr>
            </a:lvl7pPr>
            <a:lvl8pPr lvl="7" algn="ctr" rtl="0">
              <a:lnSpc>
                <a:spcPct val="100000"/>
              </a:lnSpc>
              <a:spcBef>
                <a:spcPct val="0"/>
              </a:spcBef>
              <a:spcAft>
                <a:spcPct val="0"/>
              </a:spcAft>
              <a:buSzPts val="2100"/>
              <a:buFont typeface="PT Sans"/>
              <a:buNone/>
              <a:defRPr sz="2100">
                <a:latin typeface="PT Sans"/>
                <a:ea typeface="PT Sans"/>
                <a:cs typeface="PT Sans"/>
                <a:sym typeface="PT Sans"/>
              </a:defRPr>
            </a:lvl8pPr>
            <a:lvl9pPr lvl="8" algn="ctr" rtl="0">
              <a:lnSpc>
                <a:spcPct val="100000"/>
              </a:lnSpc>
              <a:spcBef>
                <a:spcPct val="0"/>
              </a:spcBef>
              <a:spcAft>
                <a:spcPct val="0"/>
              </a:spcAft>
              <a:buSzPts val="2100"/>
              <a:buFont typeface="PT Sans"/>
              <a:buNone/>
              <a:defRPr sz="2100">
                <a:latin typeface="PT Sans"/>
                <a:ea typeface="PT Sans"/>
                <a:cs typeface="PT Sans"/>
                <a:sym typeface="PT Sans"/>
              </a:defRPr>
            </a:lvl9pPr>
          </a:lstStyle>
          <a:p>
            <a:endParaRPr/>
          </a:p>
        </p:txBody>
      </p:sp>
      <p:sp>
        <p:nvSpPr>
          <p:cNvPr id="210" name="Google Shape;210;p24"/>
          <p:cNvSpPr txBox="1">
            <a:spLocks noGrp="1"/>
          </p:cNvSpPr>
          <p:nvPr>
            <p:ph type="subTitle" idx="8"/>
          </p:nvPr>
        </p:nvSpPr>
        <p:spPr>
          <a:xfrm>
            <a:off x="6120002" y="2906725"/>
            <a:ext cx="2304000" cy="596100"/>
          </a:xfrm>
          <a:prstGeom prst="rect">
            <a:avLst/>
          </a:prstGeom>
        </p:spPr>
        <p:txBody>
          <a:bodyPr spcFirstLastPara="1" wrap="square" lIns="91425" tIns="91425" rIns="91425" bIns="91425" anchor="b" anchorCtr="0">
            <a:noAutofit/>
          </a:bodyPr>
          <a:lstStyle>
            <a:lvl1pPr lvl="0" rtl="0">
              <a:spcBef>
                <a:spcPct val="0"/>
              </a:spcBef>
              <a:spcAft>
                <a:spcPct val="0"/>
              </a:spcAft>
              <a:buClr>
                <a:schemeClr val="dk1"/>
              </a:buClr>
              <a:buSzPts val="2400"/>
              <a:buFont typeface="Bebas Neue"/>
              <a:buNone/>
              <a:defRPr sz="2400">
                <a:solidFill>
                  <a:schemeClr val="accent4"/>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ct val="0"/>
              </a:spcBef>
              <a:spcAft>
                <a:spcPct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1" name="Google Shape;211;p24"/>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3189013" y="696450"/>
            <a:ext cx="4448100" cy="1058700"/>
          </a:xfrm>
          <a:prstGeom prst="rect">
            <a:avLst/>
          </a:prstGeom>
        </p:spPr>
        <p:txBody>
          <a:bodyPr spcFirstLastPara="1" wrap="square" lIns="91425" tIns="91425" rIns="91425" bIns="91425" anchor="t" anchorCtr="0">
            <a:noAutofit/>
          </a:bodyPr>
          <a:lstStyle>
            <a:lvl1pPr lvl="0" rtl="0">
              <a:spcBef>
                <a:spcPct val="0"/>
              </a:spcBef>
              <a:spcAft>
                <a:spcPct val="0"/>
              </a:spcAft>
              <a:buSzPts val="3500"/>
              <a:buNone/>
              <a:defRPr sz="7200">
                <a:solidFill>
                  <a:schemeClr val="accent4"/>
                </a:solidFill>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214" name="Google Shape;214;p25"/>
          <p:cNvSpPr txBox="1">
            <a:spLocks noGrp="1"/>
          </p:cNvSpPr>
          <p:nvPr>
            <p:ph type="subTitle" idx="1"/>
          </p:nvPr>
        </p:nvSpPr>
        <p:spPr>
          <a:xfrm>
            <a:off x="3485375" y="1860375"/>
            <a:ext cx="4945500" cy="1058700"/>
          </a:xfrm>
          <a:prstGeom prst="rect">
            <a:avLst/>
          </a:prstGeom>
        </p:spPr>
        <p:txBody>
          <a:bodyPr spcFirstLastPara="1" wrap="square" lIns="91425" tIns="91425" rIns="91425" bIns="91425" anchor="ctr" anchorCtr="0">
            <a:noAutofit/>
          </a:bodyPr>
          <a:lstStyle>
            <a:lvl1pPr lvl="0" rtl="0">
              <a:spcBef>
                <a:spcPct val="0"/>
              </a:spcBef>
              <a:spcAft>
                <a:spcPct val="0"/>
              </a:spcAft>
              <a:buSzPts val="1400"/>
              <a:buNone/>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215" name="Google Shape;215;p25"/>
          <p:cNvSpPr txBox="1"/>
          <p:nvPr/>
        </p:nvSpPr>
        <p:spPr>
          <a:xfrm>
            <a:off x="3485425" y="3572650"/>
            <a:ext cx="4945800" cy="55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300"/>
              </a:spcBef>
              <a:spcAft>
                <a:spcPct val="0"/>
              </a:spcAft>
              <a:buNone/>
            </a:pPr>
            <a:r>
              <a:rPr lang="en" sz="1200">
                <a:solidFill>
                  <a:schemeClr val="dk1"/>
                </a:solidFill>
                <a:latin typeface="Source Code Pro"/>
                <a:ea typeface="Source Code Pro"/>
                <a:cs typeface="Source Code Pro"/>
                <a:sym typeface="Source Code Pro"/>
              </a:rPr>
              <a:t>CREDITS: This presentation template was created by </a:t>
            </a:r>
            <a:r>
              <a:rPr lang="en" sz="1200" b="1">
                <a:solidFill>
                  <a:schemeClr val="dk1"/>
                </a:solidFill>
                <a:uFill>
                  <a:noFill/>
                </a:uFill>
                <a:latin typeface="Source Code Pro"/>
                <a:ea typeface="Source Code Pro"/>
                <a:cs typeface="Source Code Pro"/>
                <a:sym typeface="Source Code Pro"/>
                <a:hlinkClick r:id="rId2">
                  <a:extLst>
                    <a:ext uri="{A12FA001-AC4F-418D-AE19-62706E023703}">
                      <ahyp:hlinkClr xmlns:ahyp="http://schemas.microsoft.com/office/drawing/2018/hyperlinkcolor" val="tx"/>
                    </a:ext>
                  </a:extLst>
                </a:hlinkClick>
              </a:rPr>
              <a:t>Slidesgo</a:t>
            </a:r>
            <a:r>
              <a:rPr lang="en" sz="1200">
                <a:solidFill>
                  <a:schemeClr val="dk1"/>
                </a:solidFill>
                <a:latin typeface="Source Code Pro"/>
                <a:ea typeface="Source Code Pro"/>
                <a:cs typeface="Source Code Pro"/>
                <a:sym typeface="Source Code Pro"/>
              </a:rPr>
              <a:t>, and includes icons by </a:t>
            </a:r>
            <a:r>
              <a:rPr lang="en" sz="1200" b="1">
                <a:solidFill>
                  <a:schemeClr val="dk1"/>
                </a:solidFill>
                <a:uFill>
                  <a:noFill/>
                </a:uFill>
                <a:latin typeface="Source Code Pro"/>
                <a:ea typeface="Source Code Pro"/>
                <a:cs typeface="Source Code Pro"/>
                <a:sym typeface="Source Code Pro"/>
                <a:hlinkClick r:id="rId3">
                  <a:extLst>
                    <a:ext uri="{A12FA001-AC4F-418D-AE19-62706E023703}">
                      <ahyp:hlinkClr xmlns:ahyp="http://schemas.microsoft.com/office/drawing/2018/hyperlinkcolor" val="tx"/>
                    </a:ext>
                  </a:extLst>
                </a:hlinkClick>
              </a:rPr>
              <a:t>Flaticon</a:t>
            </a:r>
            <a:r>
              <a:rPr lang="en" sz="1200">
                <a:solidFill>
                  <a:schemeClr val="dk1"/>
                </a:solidFill>
                <a:latin typeface="Source Code Pro"/>
                <a:ea typeface="Source Code Pro"/>
                <a:cs typeface="Source Code Pro"/>
                <a:sym typeface="Source Code Pro"/>
              </a:rPr>
              <a:t>, and infographics &amp; images by </a:t>
            </a:r>
            <a:r>
              <a:rPr lang="en" sz="1200" b="1">
                <a:solidFill>
                  <a:schemeClr val="dk1"/>
                </a:solidFill>
                <a:uFill>
                  <a:noFill/>
                </a:uFill>
                <a:latin typeface="Source Code Pro"/>
                <a:ea typeface="Source Code Pro"/>
                <a:cs typeface="Source Code Pro"/>
                <a:sym typeface="Source Code Pro"/>
                <a:hlinkClick r:id="rId4">
                  <a:extLst>
                    <a:ext uri="{A12FA001-AC4F-418D-AE19-62706E023703}">
                      <ahyp:hlinkClr xmlns:ahyp="http://schemas.microsoft.com/office/drawing/2018/hyperlinkcolor" val="tx"/>
                    </a:ext>
                  </a:extLst>
                </a:hlinkClick>
              </a:rPr>
              <a:t>Freepik</a:t>
            </a:r>
            <a:r>
              <a:rPr lang="en" sz="1200" b="1">
                <a:solidFill>
                  <a:schemeClr val="dk1"/>
                </a:solidFill>
                <a:latin typeface="Source Code Pro"/>
                <a:ea typeface="Source Code Pro"/>
                <a:cs typeface="Source Code Pro"/>
                <a:sym typeface="Source Code Pro"/>
              </a:rPr>
              <a:t> </a:t>
            </a:r>
            <a:endParaRPr sz="1200" b="1">
              <a:solidFill>
                <a:schemeClr val="dk1"/>
              </a:solidFill>
              <a:latin typeface="Source Code Pro"/>
              <a:ea typeface="Source Code Pro"/>
              <a:cs typeface="Source Code Pro"/>
              <a:sym typeface="Source Code Pro"/>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6"/>
        <p:cNvGrpSpPr/>
        <p:nvPr/>
      </p:nvGrpSpPr>
      <p:grpSpPr>
        <a:xfrm>
          <a:off x="0" y="0"/>
          <a:ext cx="0" cy="0"/>
          <a:chOff x="0" y="0"/>
          <a:chExt cx="0" cy="0"/>
        </a:xfrm>
      </p:grpSpPr>
      <p:sp>
        <p:nvSpPr>
          <p:cNvPr id="217" name="Google Shape;217;p26"/>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18" name="Google Shape;218;p26"/>
          <p:cNvGrpSpPr/>
          <p:nvPr/>
        </p:nvGrpSpPr>
        <p:grpSpPr>
          <a:xfrm>
            <a:off x="8389787" y="179931"/>
            <a:ext cx="486393" cy="125690"/>
            <a:chOff x="-890300" y="1406550"/>
            <a:chExt cx="806088" cy="208200"/>
          </a:xfrm>
        </p:grpSpPr>
        <p:sp>
          <p:nvSpPr>
            <p:cNvPr id="219" name="Google Shape;219;p26"/>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0" name="Google Shape;220;p26"/>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1" name="Google Shape;221;p26"/>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2"/>
        <p:cNvGrpSpPr/>
        <p:nvPr/>
      </p:nvGrpSpPr>
      <p:grpSpPr>
        <a:xfrm>
          <a:off x="0" y="0"/>
          <a:ext cx="0" cy="0"/>
          <a:chOff x="0" y="0"/>
          <a:chExt cx="0" cy="0"/>
        </a:xfrm>
      </p:grpSpPr>
      <p:sp>
        <p:nvSpPr>
          <p:cNvPr id="223" name="Google Shape;223;p27"/>
          <p:cNvSpPr/>
          <p:nvPr/>
        </p:nvSpPr>
        <p:spPr>
          <a:xfrm>
            <a:off x="4424750" y="-1800"/>
            <a:ext cx="4719300" cy="51435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24" name="Google Shape;224;p27"/>
          <p:cNvGrpSpPr/>
          <p:nvPr/>
        </p:nvGrpSpPr>
        <p:grpSpPr>
          <a:xfrm>
            <a:off x="8193116" y="446250"/>
            <a:ext cx="414956" cy="186500"/>
            <a:chOff x="7059675" y="514525"/>
            <a:chExt cx="473100" cy="186500"/>
          </a:xfrm>
        </p:grpSpPr>
        <p:cxnSp>
          <p:nvCxnSpPr>
            <p:cNvPr id="225" name="Google Shape;225;p27"/>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226" name="Google Shape;226;p27"/>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227" name="Google Shape;227;p27"/>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29"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 name="Google Shape;11;p2"/>
            <p:cNvSpPr/>
            <p:nvPr/>
          </p:nvSpPr>
          <p:spPr>
            <a:xfrm>
              <a:off x="7784360" y="1950550"/>
              <a:ext cx="865993" cy="132176"/>
            </a:xfrm>
            <a:custGeom>
              <a:avLst/>
              <a:gdLst/>
              <a:ahLst/>
              <a:cxnLst/>
              <a:rect l="l" t="t" r="r" b="b"/>
              <a:pathLst>
                <a:path w="12645" h="1929"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 name="Google Shape;12;p2"/>
            <p:cNvSpPr/>
            <p:nvPr/>
          </p:nvSpPr>
          <p:spPr>
            <a:xfrm>
              <a:off x="8855808" y="1950550"/>
              <a:ext cx="322907" cy="132176"/>
            </a:xfrm>
            <a:custGeom>
              <a:avLst/>
              <a:gdLst/>
              <a:ahLst/>
              <a:cxnLst/>
              <a:rect l="l" t="t" r="r" b="b"/>
              <a:pathLst>
                <a:path w="4715" h="1929"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 name="Google Shape;17;p2"/>
            <p:cNvSpPr/>
            <p:nvPr/>
          </p:nvSpPr>
          <p:spPr>
            <a:xfrm>
              <a:off x="8298888" y="2827090"/>
              <a:ext cx="879827" cy="132176"/>
            </a:xfrm>
            <a:custGeom>
              <a:avLst/>
              <a:gdLst/>
              <a:ahLst/>
              <a:cxnLst/>
              <a:rect l="l" t="t" r="r" b="b"/>
              <a:pathLst>
                <a:path w="12847" h="1929"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 name="Google Shape;18;p2"/>
            <p:cNvSpPr/>
            <p:nvPr/>
          </p:nvSpPr>
          <p:spPr>
            <a:xfrm>
              <a:off x="8855808" y="3046447"/>
              <a:ext cx="322907" cy="132176"/>
            </a:xfrm>
            <a:custGeom>
              <a:avLst/>
              <a:gdLst/>
              <a:ahLst/>
              <a:cxnLst/>
              <a:rect l="l" t="t" r="r" b="b"/>
              <a:pathLst>
                <a:path w="4715" h="1929"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 name="Google Shape;20;p2"/>
            <p:cNvSpPr/>
            <p:nvPr/>
          </p:nvSpPr>
          <p:spPr>
            <a:xfrm>
              <a:off x="8020017" y="4142344"/>
              <a:ext cx="322975" cy="132176"/>
            </a:xfrm>
            <a:custGeom>
              <a:avLst/>
              <a:gdLst/>
              <a:ahLst/>
              <a:cxnLst/>
              <a:rect l="l" t="t" r="r" b="b"/>
              <a:pathLst>
                <a:path w="4716" h="1929"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 name="Google Shape;21;p2"/>
            <p:cNvSpPr/>
            <p:nvPr/>
          </p:nvSpPr>
          <p:spPr>
            <a:xfrm>
              <a:off x="7521789" y="4142344"/>
              <a:ext cx="322153" cy="132176"/>
            </a:xfrm>
            <a:custGeom>
              <a:avLst/>
              <a:gdLst/>
              <a:ahLst/>
              <a:cxnLst/>
              <a:rect l="l" t="t" r="r" b="b"/>
              <a:pathLst>
                <a:path w="4704" h="1929"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 name="Google Shape;22;p2"/>
            <p:cNvSpPr/>
            <p:nvPr/>
          </p:nvSpPr>
          <p:spPr>
            <a:xfrm>
              <a:off x="8152056" y="3264983"/>
              <a:ext cx="1026659" cy="132998"/>
            </a:xfrm>
            <a:custGeom>
              <a:avLst/>
              <a:gdLst/>
              <a:ahLst/>
              <a:cxnLst/>
              <a:rect l="l" t="t" r="r" b="b"/>
              <a:pathLst>
                <a:path w="14990"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 name="Google Shape;25;p2"/>
            <p:cNvSpPr/>
            <p:nvPr/>
          </p:nvSpPr>
          <p:spPr>
            <a:xfrm>
              <a:off x="7931945" y="3046447"/>
              <a:ext cx="733063" cy="132176"/>
            </a:xfrm>
            <a:custGeom>
              <a:avLst/>
              <a:gdLst/>
              <a:ahLst/>
              <a:cxnLst/>
              <a:rect l="l" t="t" r="r" b="b"/>
              <a:pathLst>
                <a:path w="10704" h="1929"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 name="Google Shape;27;p2"/>
            <p:cNvSpPr/>
            <p:nvPr/>
          </p:nvSpPr>
          <p:spPr>
            <a:xfrm>
              <a:off x="8855808" y="3922987"/>
              <a:ext cx="322907" cy="132176"/>
            </a:xfrm>
            <a:custGeom>
              <a:avLst/>
              <a:gdLst/>
              <a:ahLst/>
              <a:cxnLst/>
              <a:rect l="l" t="t" r="r" b="b"/>
              <a:pathLst>
                <a:path w="4715" h="1929"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9" name="Google Shape;29;p2"/>
            <p:cNvSpPr/>
            <p:nvPr/>
          </p:nvSpPr>
          <p:spPr>
            <a:xfrm>
              <a:off x="8445651" y="4142344"/>
              <a:ext cx="733063" cy="132176"/>
            </a:xfrm>
            <a:custGeom>
              <a:avLst/>
              <a:gdLst/>
              <a:ahLst/>
              <a:cxnLst/>
              <a:rect l="l" t="t" r="r" b="b"/>
              <a:pathLst>
                <a:path w="10704" h="1929"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0" name="Google Shape;30;p2"/>
            <p:cNvSpPr/>
            <p:nvPr/>
          </p:nvSpPr>
          <p:spPr>
            <a:xfrm>
              <a:off x="7858529" y="3922987"/>
              <a:ext cx="862774" cy="132176"/>
            </a:xfrm>
            <a:custGeom>
              <a:avLst/>
              <a:gdLst/>
              <a:ahLst/>
              <a:cxnLst/>
              <a:rect l="l" t="t" r="r" b="b"/>
              <a:pathLst>
                <a:path w="12598" h="1929"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1" name="Google Shape;31;p2"/>
            <p:cNvSpPr/>
            <p:nvPr/>
          </p:nvSpPr>
          <p:spPr>
            <a:xfrm>
              <a:off x="7683208" y="4361702"/>
              <a:ext cx="1495507" cy="132176"/>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6" name="Google Shape;36;p2"/>
            <p:cNvSpPr/>
            <p:nvPr/>
          </p:nvSpPr>
          <p:spPr>
            <a:xfrm>
              <a:off x="8064053" y="5018884"/>
              <a:ext cx="1114662" cy="132176"/>
            </a:xfrm>
            <a:custGeom>
              <a:avLst/>
              <a:gdLst/>
              <a:ahLst/>
              <a:cxnLst/>
              <a:rect l="l" t="t" r="r" b="b"/>
              <a:pathLst>
                <a:path w="16276" h="1929"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ct val="0"/>
              </a:spcBef>
              <a:spcAft>
                <a:spcPct val="0"/>
              </a:spcAft>
              <a:buSzPts val="7400"/>
              <a:buNone/>
              <a:defRPr sz="7400"/>
            </a:lvl1pPr>
            <a:lvl2pPr lvl="1" algn="ctr" rtl="0">
              <a:spcBef>
                <a:spcPct val="0"/>
              </a:spcBef>
              <a:spcAft>
                <a:spcPct val="0"/>
              </a:spcAft>
              <a:buSzPts val="6100"/>
              <a:buNone/>
              <a:defRPr sz="6100"/>
            </a:lvl2pPr>
            <a:lvl3pPr lvl="2" algn="ctr" rtl="0">
              <a:spcBef>
                <a:spcPct val="0"/>
              </a:spcBef>
              <a:spcAft>
                <a:spcPct val="0"/>
              </a:spcAft>
              <a:buSzPts val="6100"/>
              <a:buNone/>
              <a:defRPr sz="6100"/>
            </a:lvl3pPr>
            <a:lvl4pPr lvl="3" algn="ctr" rtl="0">
              <a:spcBef>
                <a:spcPct val="0"/>
              </a:spcBef>
              <a:spcAft>
                <a:spcPct val="0"/>
              </a:spcAft>
              <a:buSzPts val="6100"/>
              <a:buNone/>
              <a:defRPr sz="6100"/>
            </a:lvl4pPr>
            <a:lvl5pPr lvl="4" algn="ctr" rtl="0">
              <a:spcBef>
                <a:spcPct val="0"/>
              </a:spcBef>
              <a:spcAft>
                <a:spcPct val="0"/>
              </a:spcAft>
              <a:buSzPts val="6100"/>
              <a:buNone/>
              <a:defRPr sz="6100"/>
            </a:lvl5pPr>
            <a:lvl6pPr lvl="5" algn="ctr" rtl="0">
              <a:spcBef>
                <a:spcPct val="0"/>
              </a:spcBef>
              <a:spcAft>
                <a:spcPct val="0"/>
              </a:spcAft>
              <a:buSzPts val="6100"/>
              <a:buNone/>
              <a:defRPr sz="6100"/>
            </a:lvl6pPr>
            <a:lvl7pPr lvl="6" algn="ctr" rtl="0">
              <a:spcBef>
                <a:spcPct val="0"/>
              </a:spcBef>
              <a:spcAft>
                <a:spcPct val="0"/>
              </a:spcAft>
              <a:buSzPts val="6100"/>
              <a:buNone/>
              <a:defRPr sz="6100"/>
            </a:lvl7pPr>
            <a:lvl8pPr lvl="7" algn="ctr" rtl="0">
              <a:spcBef>
                <a:spcPct val="0"/>
              </a:spcBef>
              <a:spcAft>
                <a:spcPct val="0"/>
              </a:spcAft>
              <a:buSzPts val="6100"/>
              <a:buNone/>
              <a:defRPr sz="6100"/>
            </a:lvl8pPr>
            <a:lvl9pPr lvl="8" algn="ctr" rtl="0">
              <a:spcBef>
                <a:spcPct val="0"/>
              </a:spcBef>
              <a:spcAft>
                <a:spcPct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ct val="0"/>
              </a:spcBef>
              <a:spcAft>
                <a:spcPct val="0"/>
              </a:spcAft>
              <a:buSzPts val="2100"/>
              <a:buNone/>
              <a:defRPr sz="2100"/>
            </a:lvl1pPr>
            <a:lvl2pPr lvl="1" algn="ctr" rtl="0">
              <a:lnSpc>
                <a:spcPct val="100000"/>
              </a:lnSpc>
              <a:spcBef>
                <a:spcPct val="0"/>
              </a:spcBef>
              <a:spcAft>
                <a:spcPct val="0"/>
              </a:spcAft>
              <a:buSzPts val="2900"/>
              <a:buNone/>
              <a:defRPr sz="2900"/>
            </a:lvl2pPr>
            <a:lvl3pPr lvl="2" algn="ctr" rtl="0">
              <a:lnSpc>
                <a:spcPct val="100000"/>
              </a:lnSpc>
              <a:spcBef>
                <a:spcPct val="0"/>
              </a:spcBef>
              <a:spcAft>
                <a:spcPct val="0"/>
              </a:spcAft>
              <a:buSzPts val="2900"/>
              <a:buNone/>
              <a:defRPr sz="2900"/>
            </a:lvl3pPr>
            <a:lvl4pPr lvl="3" algn="ctr" rtl="0">
              <a:lnSpc>
                <a:spcPct val="100000"/>
              </a:lnSpc>
              <a:spcBef>
                <a:spcPct val="0"/>
              </a:spcBef>
              <a:spcAft>
                <a:spcPct val="0"/>
              </a:spcAft>
              <a:buSzPts val="2900"/>
              <a:buNone/>
              <a:defRPr sz="2900"/>
            </a:lvl4pPr>
            <a:lvl5pPr lvl="4" algn="ctr" rtl="0">
              <a:lnSpc>
                <a:spcPct val="100000"/>
              </a:lnSpc>
              <a:spcBef>
                <a:spcPct val="0"/>
              </a:spcBef>
              <a:spcAft>
                <a:spcPct val="0"/>
              </a:spcAft>
              <a:buSzPts val="2900"/>
              <a:buNone/>
              <a:defRPr sz="2900"/>
            </a:lvl5pPr>
            <a:lvl6pPr lvl="5" algn="ctr" rtl="0">
              <a:lnSpc>
                <a:spcPct val="100000"/>
              </a:lnSpc>
              <a:spcBef>
                <a:spcPct val="0"/>
              </a:spcBef>
              <a:spcAft>
                <a:spcPct val="0"/>
              </a:spcAft>
              <a:buSzPts val="2900"/>
              <a:buNone/>
              <a:defRPr sz="2900"/>
            </a:lvl6pPr>
            <a:lvl7pPr lvl="6" algn="ctr" rtl="0">
              <a:lnSpc>
                <a:spcPct val="100000"/>
              </a:lnSpc>
              <a:spcBef>
                <a:spcPct val="0"/>
              </a:spcBef>
              <a:spcAft>
                <a:spcPct val="0"/>
              </a:spcAft>
              <a:buSzPts val="2900"/>
              <a:buNone/>
              <a:defRPr sz="2900"/>
            </a:lvl7pPr>
            <a:lvl8pPr lvl="7" algn="ctr" rtl="0">
              <a:lnSpc>
                <a:spcPct val="100000"/>
              </a:lnSpc>
              <a:spcBef>
                <a:spcPct val="0"/>
              </a:spcBef>
              <a:spcAft>
                <a:spcPct val="0"/>
              </a:spcAft>
              <a:buSzPts val="2900"/>
              <a:buNone/>
              <a:defRPr sz="2900"/>
            </a:lvl8pPr>
            <a:lvl9pPr lvl="8" algn="ctr" rtl="0">
              <a:lnSpc>
                <a:spcPct val="100000"/>
              </a:lnSpc>
              <a:spcBef>
                <a:spcPct val="0"/>
              </a:spcBef>
              <a:spcAft>
                <a:spcPct val="0"/>
              </a:spcAft>
              <a:buSzPts val="2900"/>
              <a:buNone/>
              <a:defRPr sz="2900"/>
            </a:lvl9pPr>
          </a:lstStyle>
          <a:p>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51"/>
        <p:cNvGrpSpPr/>
        <p:nvPr/>
      </p:nvGrpSpPr>
      <p:grpSpPr>
        <a:xfrm>
          <a:off x="0" y="0"/>
          <a:ext cx="0" cy="0"/>
          <a:chOff x="0" y="0"/>
          <a:chExt cx="0" cy="0"/>
        </a:xfrm>
      </p:grpSpPr>
      <p:sp>
        <p:nvSpPr>
          <p:cNvPr id="52" name="Google Shape;52;p3"/>
          <p:cNvSpPr/>
          <p:nvPr/>
        </p:nvSpPr>
        <p:spPr>
          <a:xfrm>
            <a:off x="0" y="4357775"/>
            <a:ext cx="6633906"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3" name="Google Shape;53;p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4" name="Google Shape;54;p3"/>
          <p:cNvSpPr/>
          <p:nvPr/>
        </p:nvSpPr>
        <p:spPr>
          <a:xfrm>
            <a:off x="1923700" y="0"/>
            <a:ext cx="7220221" cy="2724140"/>
          </a:xfrm>
          <a:custGeom>
            <a:avLst/>
            <a:gdLst/>
            <a:ahLst/>
            <a:cxnLst/>
            <a:rect l="l" t="t" r="r" b="b"/>
            <a:pathLst>
              <a:path w="52686" h="24170" extrusionOk="0">
                <a:moveTo>
                  <a:pt x="1" y="0"/>
                </a:moveTo>
                <a:lnTo>
                  <a:pt x="1" y="24170"/>
                </a:lnTo>
                <a:lnTo>
                  <a:pt x="52686" y="24170"/>
                </a:lnTo>
                <a:lnTo>
                  <a:pt x="52686"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5" name="Google Shape;55;p3"/>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lvl1pPr lvl="0" algn="ctr" rtl="0">
              <a:spcBef>
                <a:spcPct val="0"/>
              </a:spcBef>
              <a:spcAft>
                <a:spcPct val="0"/>
              </a:spcAft>
              <a:buNone/>
              <a:defRPr sz="4300">
                <a:solidFill>
                  <a:schemeClr val="dk1"/>
                </a:solidFill>
              </a:defRPr>
            </a:lvl1pPr>
            <a:lvl2pPr lvl="1" algn="ctr" rtl="0">
              <a:spcBef>
                <a:spcPct val="0"/>
              </a:spcBef>
              <a:spcAft>
                <a:spcPct val="0"/>
              </a:spcAft>
              <a:buNone/>
              <a:defRPr sz="3000">
                <a:solidFill>
                  <a:schemeClr val="dk1"/>
                </a:solidFill>
              </a:defRPr>
            </a:lvl2pPr>
            <a:lvl3pPr lvl="2" algn="ctr" rtl="0">
              <a:spcBef>
                <a:spcPct val="0"/>
              </a:spcBef>
              <a:spcAft>
                <a:spcPct val="0"/>
              </a:spcAft>
              <a:buNone/>
              <a:defRPr sz="3000">
                <a:solidFill>
                  <a:schemeClr val="dk1"/>
                </a:solidFill>
              </a:defRPr>
            </a:lvl3pPr>
            <a:lvl4pPr lvl="3" algn="ctr" rtl="0">
              <a:spcBef>
                <a:spcPct val="0"/>
              </a:spcBef>
              <a:spcAft>
                <a:spcPct val="0"/>
              </a:spcAft>
              <a:buNone/>
              <a:defRPr sz="3000">
                <a:solidFill>
                  <a:schemeClr val="dk1"/>
                </a:solidFill>
              </a:defRPr>
            </a:lvl4pPr>
            <a:lvl5pPr lvl="4" algn="ctr" rtl="0">
              <a:spcBef>
                <a:spcPct val="0"/>
              </a:spcBef>
              <a:spcAft>
                <a:spcPct val="0"/>
              </a:spcAft>
              <a:buNone/>
              <a:defRPr sz="3000">
                <a:solidFill>
                  <a:schemeClr val="dk1"/>
                </a:solidFill>
              </a:defRPr>
            </a:lvl5pPr>
            <a:lvl6pPr lvl="5" algn="ctr" rtl="0">
              <a:spcBef>
                <a:spcPct val="0"/>
              </a:spcBef>
              <a:spcAft>
                <a:spcPct val="0"/>
              </a:spcAft>
              <a:buNone/>
              <a:defRPr sz="3000">
                <a:solidFill>
                  <a:schemeClr val="dk1"/>
                </a:solidFill>
              </a:defRPr>
            </a:lvl6pPr>
            <a:lvl7pPr lvl="6" algn="ctr" rtl="0">
              <a:spcBef>
                <a:spcPct val="0"/>
              </a:spcBef>
              <a:spcAft>
                <a:spcPct val="0"/>
              </a:spcAft>
              <a:buNone/>
              <a:defRPr sz="3000">
                <a:solidFill>
                  <a:schemeClr val="dk1"/>
                </a:solidFill>
              </a:defRPr>
            </a:lvl7pPr>
            <a:lvl8pPr lvl="7" algn="ctr" rtl="0">
              <a:spcBef>
                <a:spcPct val="0"/>
              </a:spcBef>
              <a:spcAft>
                <a:spcPct val="0"/>
              </a:spcAft>
              <a:buNone/>
              <a:defRPr sz="3000">
                <a:solidFill>
                  <a:schemeClr val="dk1"/>
                </a:solidFill>
              </a:defRPr>
            </a:lvl8pPr>
            <a:lvl9pPr lvl="8" algn="ctr" rtl="0">
              <a:spcBef>
                <a:spcPct val="0"/>
              </a:spcBef>
              <a:spcAft>
                <a:spcPct val="0"/>
              </a:spcAft>
              <a:buNone/>
              <a:defRPr sz="3000">
                <a:solidFill>
                  <a:schemeClr val="dk1"/>
                </a:solidFill>
              </a:defRPr>
            </a:lvl9pPr>
          </a:lstStyle>
          <a:p>
            <a:endParaRPr/>
          </a:p>
        </p:txBody>
      </p:sp>
      <p:sp>
        <p:nvSpPr>
          <p:cNvPr id="56" name="Google Shape;56;p3"/>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lvl1pPr lvl="0" algn="ctr" rtl="0">
              <a:lnSpc>
                <a:spcPct val="100000"/>
              </a:lnSpc>
              <a:spcBef>
                <a:spcPct val="0"/>
              </a:spcBef>
              <a:spcAft>
                <a:spcPct val="0"/>
              </a:spcAft>
              <a:buClr>
                <a:schemeClr val="dk1"/>
              </a:buClr>
              <a:buSzPts val="3000"/>
              <a:buNone/>
              <a:defRPr sz="1600">
                <a:solidFill>
                  <a:schemeClr val="dk1"/>
                </a:solidFill>
              </a:defRPr>
            </a:lvl1pPr>
            <a:lvl2pPr lvl="1" algn="ctr" rtl="0">
              <a:lnSpc>
                <a:spcPct val="100000"/>
              </a:lnSpc>
              <a:spcBef>
                <a:spcPct val="0"/>
              </a:spcBef>
              <a:spcAft>
                <a:spcPct val="0"/>
              </a:spcAft>
              <a:buClr>
                <a:schemeClr val="dk1"/>
              </a:buClr>
              <a:buSzPts val="2800"/>
              <a:buNone/>
              <a:defRPr sz="2800">
                <a:solidFill>
                  <a:schemeClr val="dk1"/>
                </a:solidFill>
              </a:defRPr>
            </a:lvl2pPr>
            <a:lvl3pPr lvl="2" algn="ctr" rtl="0">
              <a:lnSpc>
                <a:spcPct val="100000"/>
              </a:lnSpc>
              <a:spcBef>
                <a:spcPct val="0"/>
              </a:spcBef>
              <a:spcAft>
                <a:spcPct val="0"/>
              </a:spcAft>
              <a:buClr>
                <a:schemeClr val="dk1"/>
              </a:buClr>
              <a:buSzPts val="2800"/>
              <a:buNone/>
              <a:defRPr sz="2800">
                <a:solidFill>
                  <a:schemeClr val="dk1"/>
                </a:solidFill>
              </a:defRPr>
            </a:lvl3pPr>
            <a:lvl4pPr lvl="3" algn="ctr" rtl="0">
              <a:lnSpc>
                <a:spcPct val="100000"/>
              </a:lnSpc>
              <a:spcBef>
                <a:spcPct val="0"/>
              </a:spcBef>
              <a:spcAft>
                <a:spcPct val="0"/>
              </a:spcAft>
              <a:buClr>
                <a:schemeClr val="dk1"/>
              </a:buClr>
              <a:buSzPts val="2800"/>
              <a:buNone/>
              <a:defRPr sz="2800">
                <a:solidFill>
                  <a:schemeClr val="dk1"/>
                </a:solidFill>
              </a:defRPr>
            </a:lvl4pPr>
            <a:lvl5pPr lvl="4" algn="ctr" rtl="0">
              <a:lnSpc>
                <a:spcPct val="100000"/>
              </a:lnSpc>
              <a:spcBef>
                <a:spcPct val="0"/>
              </a:spcBef>
              <a:spcAft>
                <a:spcPct val="0"/>
              </a:spcAft>
              <a:buClr>
                <a:schemeClr val="dk1"/>
              </a:buClr>
              <a:buSzPts val="2800"/>
              <a:buNone/>
              <a:defRPr sz="2800">
                <a:solidFill>
                  <a:schemeClr val="dk1"/>
                </a:solidFill>
              </a:defRPr>
            </a:lvl5pPr>
            <a:lvl6pPr lvl="5" algn="ctr" rtl="0">
              <a:lnSpc>
                <a:spcPct val="100000"/>
              </a:lnSpc>
              <a:spcBef>
                <a:spcPct val="0"/>
              </a:spcBef>
              <a:spcAft>
                <a:spcPct val="0"/>
              </a:spcAft>
              <a:buClr>
                <a:schemeClr val="dk1"/>
              </a:buClr>
              <a:buSzPts val="2800"/>
              <a:buNone/>
              <a:defRPr sz="2800">
                <a:solidFill>
                  <a:schemeClr val="dk1"/>
                </a:solidFill>
              </a:defRPr>
            </a:lvl6pPr>
            <a:lvl7pPr lvl="6" algn="ctr" rtl="0">
              <a:lnSpc>
                <a:spcPct val="100000"/>
              </a:lnSpc>
              <a:spcBef>
                <a:spcPct val="0"/>
              </a:spcBef>
              <a:spcAft>
                <a:spcPct val="0"/>
              </a:spcAft>
              <a:buClr>
                <a:schemeClr val="dk1"/>
              </a:buClr>
              <a:buSzPts val="2800"/>
              <a:buNone/>
              <a:defRPr sz="2800">
                <a:solidFill>
                  <a:schemeClr val="dk1"/>
                </a:solidFill>
              </a:defRPr>
            </a:lvl7pPr>
            <a:lvl8pPr lvl="7" algn="ctr" rtl="0">
              <a:lnSpc>
                <a:spcPct val="100000"/>
              </a:lnSpc>
              <a:spcBef>
                <a:spcPct val="0"/>
              </a:spcBef>
              <a:spcAft>
                <a:spcPct val="0"/>
              </a:spcAft>
              <a:buClr>
                <a:schemeClr val="dk1"/>
              </a:buClr>
              <a:buSzPts val="2800"/>
              <a:buNone/>
              <a:defRPr sz="2800">
                <a:solidFill>
                  <a:schemeClr val="dk1"/>
                </a:solidFill>
              </a:defRPr>
            </a:lvl8pPr>
            <a:lvl9pPr lvl="8" algn="ctr" rtl="0">
              <a:lnSpc>
                <a:spcPct val="100000"/>
              </a:lnSpc>
              <a:spcBef>
                <a:spcPct val="0"/>
              </a:spcBef>
              <a:spcAft>
                <a:spcPct val="0"/>
              </a:spcAft>
              <a:buClr>
                <a:schemeClr val="dk1"/>
              </a:buClr>
              <a:buSzPts val="2800"/>
              <a:buNone/>
              <a:defRPr sz="2800">
                <a:solidFill>
                  <a:schemeClr val="dk1"/>
                </a:solidFill>
              </a:defRPr>
            </a:lvl9pPr>
          </a:lstStyle>
          <a:p>
            <a:endParaRPr/>
          </a:p>
        </p:txBody>
      </p:sp>
      <p:sp>
        <p:nvSpPr>
          <p:cNvPr id="57" name="Google Shape;57;p3"/>
          <p:cNvSpPr txBox="1"/>
          <p:nvPr/>
        </p:nvSpPr>
        <p:spPr>
          <a:xfrm>
            <a:off x="2510100" y="3306950"/>
            <a:ext cx="4123800" cy="91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9" name="Google Shape;59;p3"/>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0" name="Google Shape;60;p3"/>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 name="Google Shape;61;p3"/>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 name="Google Shape;62;p3"/>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 name="Google Shape;63;p3"/>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4" name="Google Shape;64;p3"/>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 name="Google Shape;65;p3"/>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 name="Google Shape;66;p3"/>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4"/>
          <p:cNvSpPr/>
          <p:nvPr/>
        </p:nvSpPr>
        <p:spPr>
          <a:xfrm>
            <a:off x="0" y="3268775"/>
            <a:ext cx="667651" cy="355450"/>
          </a:xfrm>
          <a:custGeom>
            <a:avLst/>
            <a:gdLst/>
            <a:ahLst/>
            <a:cxnLst/>
            <a:rect l="l" t="t" r="r" b="b"/>
            <a:pathLst>
              <a:path w="2882" h="2764" extrusionOk="0">
                <a:moveTo>
                  <a:pt x="0" y="1"/>
                </a:moveTo>
                <a:lnTo>
                  <a:pt x="0" y="2763"/>
                </a:lnTo>
                <a:lnTo>
                  <a:pt x="2881" y="2763"/>
                </a:lnTo>
                <a:lnTo>
                  <a:pt x="2881"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9" name="Google Shape;69;p4"/>
          <p:cNvSpPr/>
          <p:nvPr/>
        </p:nvSpPr>
        <p:spPr>
          <a:xfrm>
            <a:off x="7960123"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 name="Google Shape;70;p4"/>
          <p:cNvSpPr/>
          <p:nvPr/>
        </p:nvSpPr>
        <p:spPr>
          <a:xfrm>
            <a:off x="7173125" y="912516"/>
            <a:ext cx="1970757" cy="355315"/>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 name="Google Shape;71;p4"/>
          <p:cNvSpPr/>
          <p:nvPr/>
        </p:nvSpPr>
        <p:spPr>
          <a:xfrm>
            <a:off x="7173125" y="2089940"/>
            <a:ext cx="1970757" cy="356858"/>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 name="Google Shape;72;p4"/>
          <p:cNvSpPr/>
          <p:nvPr/>
        </p:nvSpPr>
        <p:spPr>
          <a:xfrm>
            <a:off x="0" y="2089940"/>
            <a:ext cx="552969" cy="356858"/>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 name="Google Shape;73;p4"/>
          <p:cNvSpPr/>
          <p:nvPr/>
        </p:nvSpPr>
        <p:spPr>
          <a:xfrm>
            <a:off x="8773245" y="1500456"/>
            <a:ext cx="370618" cy="356858"/>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4" name="Google Shape;74;p4"/>
          <p:cNvSpPr/>
          <p:nvPr/>
        </p:nvSpPr>
        <p:spPr>
          <a:xfrm>
            <a:off x="8039723"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5" name="Google Shape;75;p4"/>
          <p:cNvSpPr/>
          <p:nvPr/>
        </p:nvSpPr>
        <p:spPr>
          <a:xfrm>
            <a:off x="7555951" y="3858262"/>
            <a:ext cx="1587922" cy="355315"/>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6" name="Google Shape;76;p4"/>
          <p:cNvSpPr/>
          <p:nvPr/>
        </p:nvSpPr>
        <p:spPr>
          <a:xfrm>
            <a:off x="0" y="4446202"/>
            <a:ext cx="1183740" cy="356858"/>
          </a:xfrm>
          <a:custGeom>
            <a:avLst/>
            <a:gdLst/>
            <a:ahLst/>
            <a:cxnLst/>
            <a:rect l="l" t="t" r="r" b="b"/>
            <a:pathLst>
              <a:path w="9205" h="2775" extrusionOk="0">
                <a:moveTo>
                  <a:pt x="1" y="1"/>
                </a:moveTo>
                <a:lnTo>
                  <a:pt x="1" y="2775"/>
                </a:lnTo>
                <a:lnTo>
                  <a:pt x="9204" y="2775"/>
                </a:lnTo>
                <a:lnTo>
                  <a:pt x="9204"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7" name="Google Shape;77;p4"/>
          <p:cNvSpPr/>
          <p:nvPr/>
        </p:nvSpPr>
        <p:spPr>
          <a:xfrm>
            <a:off x="0" y="3858262"/>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8" name="Google Shape;78;p4"/>
          <p:cNvSpPr/>
          <p:nvPr/>
        </p:nvSpPr>
        <p:spPr>
          <a:xfrm>
            <a:off x="2325759" y="3858262"/>
            <a:ext cx="866747" cy="355315"/>
          </a:xfrm>
          <a:custGeom>
            <a:avLst/>
            <a:gdLst/>
            <a:ahLst/>
            <a:cxnLst/>
            <a:rect l="l" t="t" r="r" b="b"/>
            <a:pathLst>
              <a:path w="6740" h="2763" extrusionOk="0">
                <a:moveTo>
                  <a:pt x="1" y="1"/>
                </a:moveTo>
                <a:lnTo>
                  <a:pt x="1" y="2763"/>
                </a:lnTo>
                <a:lnTo>
                  <a:pt x="6739" y="2763"/>
                </a:lnTo>
                <a:lnTo>
                  <a:pt x="6739"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9" name="Google Shape;79;p4"/>
          <p:cNvSpPr/>
          <p:nvPr/>
        </p:nvSpPr>
        <p:spPr>
          <a:xfrm>
            <a:off x="0" y="2679300"/>
            <a:ext cx="148591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0" name="Google Shape;80;p4"/>
          <p:cNvSpPr/>
          <p:nvPr/>
        </p:nvSpPr>
        <p:spPr>
          <a:xfrm>
            <a:off x="896262" y="3268778"/>
            <a:ext cx="370618" cy="35544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1" name="Google Shape;81;p4"/>
          <p:cNvSpPr/>
          <p:nvPr/>
        </p:nvSpPr>
        <p:spPr>
          <a:xfrm>
            <a:off x="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2" name="Google Shape;82;p4"/>
          <p:cNvSpPr/>
          <p:nvPr/>
        </p:nvSpPr>
        <p:spPr>
          <a:xfrm>
            <a:off x="359324" y="912525"/>
            <a:ext cx="1228595" cy="355301"/>
          </a:xfrm>
          <a:custGeom>
            <a:avLst/>
            <a:gdLst/>
            <a:ahLst/>
            <a:cxnLst/>
            <a:rect l="l" t="t" r="r" b="b"/>
            <a:pathLst>
              <a:path w="12348" h="2763" extrusionOk="0">
                <a:moveTo>
                  <a:pt x="1" y="0"/>
                </a:moveTo>
                <a:lnTo>
                  <a:pt x="1" y="2762"/>
                </a:lnTo>
                <a:lnTo>
                  <a:pt x="12348" y="2762"/>
                </a:lnTo>
                <a:lnTo>
                  <a:pt x="12348"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3" name="Google Shape;83;p4"/>
          <p:cNvSpPr/>
          <p:nvPr/>
        </p:nvSpPr>
        <p:spPr>
          <a:xfrm>
            <a:off x="5395565" y="323033"/>
            <a:ext cx="2171240" cy="355315"/>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4" name="Google Shape;84;p4"/>
          <p:cNvSpPr/>
          <p:nvPr/>
        </p:nvSpPr>
        <p:spPr>
          <a:xfrm>
            <a:off x="5729396" y="3858262"/>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5" name="Google Shape;85;p4"/>
          <p:cNvSpPr/>
          <p:nvPr/>
        </p:nvSpPr>
        <p:spPr>
          <a:xfrm>
            <a:off x="1577072" y="4446200"/>
            <a:ext cx="3118770"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6" name="Google Shape;86;p4"/>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lvl1pPr lvl="0" algn="ctr" rtl="0">
              <a:spcBef>
                <a:spcPct val="0"/>
              </a:spcBef>
              <a:spcAft>
                <a:spcPct val="0"/>
              </a:spcAft>
              <a:buSzPts val="3600"/>
              <a:buNone/>
              <a:defRPr sz="36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endParaRPr/>
          </a:p>
        </p:txBody>
      </p:sp>
      <p:sp>
        <p:nvSpPr>
          <p:cNvPr id="87" name="Google Shape;87;p4"/>
          <p:cNvSpPr txBox="1">
            <a:spLocks noGrp="1"/>
          </p:cNvSpPr>
          <p:nvPr>
            <p:ph type="title" idx="2" hasCustomPrompt="1"/>
          </p:nvPr>
        </p:nvSpPr>
        <p:spPr>
          <a:xfrm>
            <a:off x="454800" y="2150850"/>
            <a:ext cx="8425200" cy="489600"/>
          </a:xfrm>
          <a:prstGeom prst="rect">
            <a:avLst/>
          </a:prstGeom>
        </p:spPr>
        <p:txBody>
          <a:bodyPr spcFirstLastPara="1" wrap="square" lIns="91425" tIns="0" rIns="91425" bIns="0" anchor="b" anchorCtr="0">
            <a:noAutofit/>
          </a:bodyPr>
          <a:lstStyle>
            <a:lvl1pPr lvl="0" algn="ctr" rtl="0">
              <a:spcBef>
                <a:spcPct val="0"/>
              </a:spcBef>
              <a:spcAft>
                <a:spcPct val="0"/>
              </a:spcAft>
              <a:buClr>
                <a:schemeClr val="dk2"/>
              </a:buClr>
              <a:buSzPts val="8000"/>
              <a:buNone/>
              <a:defRPr sz="8000">
                <a:solidFill>
                  <a:schemeClr val="dk2"/>
                </a:solidFill>
              </a:defRPr>
            </a:lvl1pPr>
            <a:lvl2pPr lvl="1" algn="ctr" rtl="0">
              <a:spcBef>
                <a:spcPct val="0"/>
              </a:spcBef>
              <a:spcAft>
                <a:spcPct val="0"/>
              </a:spcAft>
              <a:buSzPts val="12500"/>
              <a:buFont typeface="Overpass Mono"/>
              <a:buNone/>
              <a:defRPr sz="12500" b="1">
                <a:latin typeface="Overpass Mono"/>
                <a:ea typeface="Overpass Mono"/>
                <a:cs typeface="Overpass Mono"/>
                <a:sym typeface="Overpass Mono"/>
              </a:defRPr>
            </a:lvl2pPr>
            <a:lvl3pPr lvl="2" algn="ctr" rtl="0">
              <a:spcBef>
                <a:spcPct val="0"/>
              </a:spcBef>
              <a:spcAft>
                <a:spcPct val="0"/>
              </a:spcAft>
              <a:buSzPts val="12500"/>
              <a:buFont typeface="Overpass Mono"/>
              <a:buNone/>
              <a:defRPr sz="12500" b="1">
                <a:latin typeface="Overpass Mono"/>
                <a:ea typeface="Overpass Mono"/>
                <a:cs typeface="Overpass Mono"/>
                <a:sym typeface="Overpass Mono"/>
              </a:defRPr>
            </a:lvl3pPr>
            <a:lvl4pPr lvl="3" algn="ctr" rtl="0">
              <a:spcBef>
                <a:spcPct val="0"/>
              </a:spcBef>
              <a:spcAft>
                <a:spcPct val="0"/>
              </a:spcAft>
              <a:buSzPts val="12500"/>
              <a:buFont typeface="Overpass Mono"/>
              <a:buNone/>
              <a:defRPr sz="12500" b="1">
                <a:latin typeface="Overpass Mono"/>
                <a:ea typeface="Overpass Mono"/>
                <a:cs typeface="Overpass Mono"/>
                <a:sym typeface="Overpass Mono"/>
              </a:defRPr>
            </a:lvl4pPr>
            <a:lvl5pPr lvl="4" algn="ctr" rtl="0">
              <a:spcBef>
                <a:spcPct val="0"/>
              </a:spcBef>
              <a:spcAft>
                <a:spcPct val="0"/>
              </a:spcAft>
              <a:buSzPts val="12500"/>
              <a:buFont typeface="Overpass Mono"/>
              <a:buNone/>
              <a:defRPr sz="12500" b="1">
                <a:latin typeface="Overpass Mono"/>
                <a:ea typeface="Overpass Mono"/>
                <a:cs typeface="Overpass Mono"/>
                <a:sym typeface="Overpass Mono"/>
              </a:defRPr>
            </a:lvl5pPr>
            <a:lvl6pPr lvl="5" algn="ctr" rtl="0">
              <a:spcBef>
                <a:spcPct val="0"/>
              </a:spcBef>
              <a:spcAft>
                <a:spcPct val="0"/>
              </a:spcAft>
              <a:buSzPts val="12500"/>
              <a:buFont typeface="Overpass Mono"/>
              <a:buNone/>
              <a:defRPr sz="12500" b="1">
                <a:latin typeface="Overpass Mono"/>
                <a:ea typeface="Overpass Mono"/>
                <a:cs typeface="Overpass Mono"/>
                <a:sym typeface="Overpass Mono"/>
              </a:defRPr>
            </a:lvl6pPr>
            <a:lvl7pPr lvl="6" algn="ctr" rtl="0">
              <a:spcBef>
                <a:spcPct val="0"/>
              </a:spcBef>
              <a:spcAft>
                <a:spcPct val="0"/>
              </a:spcAft>
              <a:buSzPts val="12500"/>
              <a:buFont typeface="Overpass Mono"/>
              <a:buNone/>
              <a:defRPr sz="12500" b="1">
                <a:latin typeface="Overpass Mono"/>
                <a:ea typeface="Overpass Mono"/>
                <a:cs typeface="Overpass Mono"/>
                <a:sym typeface="Overpass Mono"/>
              </a:defRPr>
            </a:lvl7pPr>
            <a:lvl8pPr lvl="7" algn="ctr" rtl="0">
              <a:spcBef>
                <a:spcPct val="0"/>
              </a:spcBef>
              <a:spcAft>
                <a:spcPct val="0"/>
              </a:spcAft>
              <a:buSzPts val="12500"/>
              <a:buFont typeface="Overpass Mono"/>
              <a:buNone/>
              <a:defRPr sz="12500" b="1">
                <a:latin typeface="Overpass Mono"/>
                <a:ea typeface="Overpass Mono"/>
                <a:cs typeface="Overpass Mono"/>
                <a:sym typeface="Overpass Mono"/>
              </a:defRPr>
            </a:lvl8pPr>
            <a:lvl9pPr lvl="8" algn="ctr" rtl="0">
              <a:spcBef>
                <a:spcPct val="0"/>
              </a:spcBef>
              <a:spcAft>
                <a:spcPct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2" name="Google Shape;22;p4"/>
          <p:cNvGrpSpPr/>
          <p:nvPr/>
        </p:nvGrpSpPr>
        <p:grpSpPr>
          <a:xfrm>
            <a:off x="8389787" y="179931"/>
            <a:ext cx="486393" cy="125690"/>
            <a:chOff x="-890300" y="1406550"/>
            <a:chExt cx="806088" cy="208200"/>
          </a:xfrm>
        </p:grpSpPr>
        <p:sp>
          <p:nvSpPr>
            <p:cNvPr id="23" name="Google Shape;23;p4"/>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 name="Google Shape;24;p4"/>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 name="Google Shape;25;p4"/>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27" name="Google Shape;27;p4"/>
          <p:cNvSpPr txBox="1">
            <a:spLocks noGrp="1"/>
          </p:cNvSpPr>
          <p:nvPr>
            <p:ph type="body" idx="1"/>
          </p:nvPr>
        </p:nvSpPr>
        <p:spPr>
          <a:xfrm>
            <a:off x="720000" y="1215750"/>
            <a:ext cx="7704000" cy="2813700"/>
          </a:xfrm>
          <a:prstGeom prst="rect">
            <a:avLst/>
          </a:prstGeom>
        </p:spPr>
        <p:txBody>
          <a:bodyPr spcFirstLastPara="1" wrap="square" lIns="91425" tIns="91425" rIns="91425" bIns="91425" anchor="t" anchorCtr="0">
            <a:noAutofit/>
          </a:bodyPr>
          <a:lstStyle>
            <a:lvl1pPr marL="457200" lvl="0" indent="-317500" rtl="0">
              <a:spcBef>
                <a:spcPct val="0"/>
              </a:spcBef>
              <a:spcAft>
                <a:spcPct val="0"/>
              </a:spcAft>
              <a:buSzPts val="1400"/>
              <a:buFont typeface="Nunito Light"/>
              <a:buChar char="●"/>
              <a:defRPr sz="1200"/>
            </a:lvl1pPr>
            <a:lvl2pPr marL="914400" lvl="1" indent="-317500" rtl="0">
              <a:lnSpc>
                <a:spcPct val="100000"/>
              </a:lnSpc>
              <a:spcBef>
                <a:spcPct val="0"/>
              </a:spcBef>
              <a:spcAft>
                <a:spcPct val="0"/>
              </a:spcAft>
              <a:buSzPts val="1400"/>
              <a:buFont typeface="Nunito Light"/>
              <a:buChar char="○"/>
              <a:defRPr/>
            </a:lvl2pPr>
            <a:lvl3pPr marL="1371600" lvl="2" indent="-317500" rtl="0">
              <a:lnSpc>
                <a:spcPct val="100000"/>
              </a:lnSpc>
              <a:spcBef>
                <a:spcPct val="0"/>
              </a:spcBef>
              <a:spcAft>
                <a:spcPct val="0"/>
              </a:spcAft>
              <a:buSzPts val="1400"/>
              <a:buFont typeface="Nunito Light"/>
              <a:buChar char="■"/>
              <a:defRPr/>
            </a:lvl3pPr>
            <a:lvl4pPr marL="1828800" lvl="3" indent="-317500" rtl="0">
              <a:lnSpc>
                <a:spcPct val="100000"/>
              </a:lnSpc>
              <a:spcBef>
                <a:spcPct val="0"/>
              </a:spcBef>
              <a:spcAft>
                <a:spcPct val="0"/>
              </a:spcAft>
              <a:buSzPts val="1400"/>
              <a:buFont typeface="Nunito Light"/>
              <a:buChar char="●"/>
              <a:defRPr/>
            </a:lvl4pPr>
            <a:lvl5pPr marL="2286000" lvl="4" indent="-317500" rtl="0">
              <a:lnSpc>
                <a:spcPct val="100000"/>
              </a:lnSpc>
              <a:spcBef>
                <a:spcPct val="0"/>
              </a:spcBef>
              <a:spcAft>
                <a:spcPct val="0"/>
              </a:spcAft>
              <a:buSzPts val="1400"/>
              <a:buFont typeface="Nunito Light"/>
              <a:buChar char="○"/>
              <a:defRPr/>
            </a:lvl5pPr>
            <a:lvl6pPr marL="2743200" lvl="5" indent="-317500" rtl="0">
              <a:lnSpc>
                <a:spcPct val="100000"/>
              </a:lnSpc>
              <a:spcBef>
                <a:spcPct val="0"/>
              </a:spcBef>
              <a:spcAft>
                <a:spcPct val="0"/>
              </a:spcAft>
              <a:buSzPts val="1400"/>
              <a:buFont typeface="Nunito Light"/>
              <a:buChar char="■"/>
              <a:defRPr/>
            </a:lvl6pPr>
            <a:lvl7pPr marL="3200400" lvl="6" indent="-317500" rtl="0">
              <a:lnSpc>
                <a:spcPct val="100000"/>
              </a:lnSpc>
              <a:spcBef>
                <a:spcPct val="0"/>
              </a:spcBef>
              <a:spcAft>
                <a:spcPct val="0"/>
              </a:spcAft>
              <a:buSzPts val="1400"/>
              <a:buFont typeface="Nunito Light"/>
              <a:buChar char="●"/>
              <a:defRPr/>
            </a:lvl7pPr>
            <a:lvl8pPr marL="3657600" lvl="7" indent="-317500" rtl="0">
              <a:lnSpc>
                <a:spcPct val="100000"/>
              </a:lnSpc>
              <a:spcBef>
                <a:spcPct val="0"/>
              </a:spcBef>
              <a:spcAft>
                <a:spcPct val="0"/>
              </a:spcAft>
              <a:buSzPts val="1400"/>
              <a:buFont typeface="Nunito Light"/>
              <a:buChar char="○"/>
              <a:defRPr/>
            </a:lvl8pPr>
            <a:lvl9pPr marL="4114800" lvl="8" indent="-317500" rtl="0">
              <a:lnSpc>
                <a:spcPct val="100000"/>
              </a:lnSpc>
              <a:spcBef>
                <a:spcPct val="0"/>
              </a:spcBef>
              <a:spcAft>
                <a:spcPct val="0"/>
              </a:spcAft>
              <a:buSzPts val="1400"/>
              <a:buFont typeface="Nunito Light"/>
              <a:buChar char="■"/>
              <a:defRPr/>
            </a:lvl9pPr>
          </a:lstStyle>
          <a:p>
            <a:endParaRP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ct val="0"/>
              </a:spcBef>
              <a:spcAft>
                <a:spcPct val="0"/>
              </a:spcAft>
              <a:buSzPts val="1600"/>
              <a:buFont typeface="Raleway SemiBold"/>
              <a:buChar char="●"/>
              <a:defRPr sz="1600"/>
            </a:lvl1pPr>
            <a:lvl2pPr marL="914400" lvl="1" indent="-330200" rtl="0">
              <a:spcBef>
                <a:spcPct val="0"/>
              </a:spcBef>
              <a:spcAft>
                <a:spcPct val="0"/>
              </a:spcAft>
              <a:buSzPts val="1600"/>
              <a:buFont typeface="Nunito Light"/>
              <a:buChar char="○"/>
              <a:defRPr sz="1600"/>
            </a:lvl2pPr>
            <a:lvl3pPr marL="1371600" lvl="2" indent="-330200" rtl="0">
              <a:spcBef>
                <a:spcPts val="1600"/>
              </a:spcBef>
              <a:spcAft>
                <a:spcPct val="0"/>
              </a:spcAft>
              <a:buSzPts val="1600"/>
              <a:buFont typeface="Nunito Light"/>
              <a:buChar char="■"/>
              <a:defRPr sz="1600"/>
            </a:lvl3pPr>
            <a:lvl4pPr marL="1828800" lvl="3" indent="-330200" rtl="0">
              <a:spcBef>
                <a:spcPts val="1600"/>
              </a:spcBef>
              <a:spcAft>
                <a:spcPct val="0"/>
              </a:spcAft>
              <a:buSzPts val="1600"/>
              <a:buFont typeface="Nunito Light"/>
              <a:buChar char="●"/>
              <a:defRPr sz="1600"/>
            </a:lvl4pPr>
            <a:lvl5pPr marL="2286000" lvl="4" indent="-330200" rtl="0">
              <a:spcBef>
                <a:spcPts val="1600"/>
              </a:spcBef>
              <a:spcAft>
                <a:spcPct val="0"/>
              </a:spcAft>
              <a:buSzPts val="1600"/>
              <a:buFont typeface="Nunito Light"/>
              <a:buChar char="○"/>
              <a:defRPr sz="1600"/>
            </a:lvl5pPr>
            <a:lvl6pPr marL="2743200" lvl="5" indent="-330200" rtl="0">
              <a:spcBef>
                <a:spcPts val="1600"/>
              </a:spcBef>
              <a:spcAft>
                <a:spcPct val="0"/>
              </a:spcAft>
              <a:buSzPts val="1600"/>
              <a:buFont typeface="Nunito Light"/>
              <a:buChar char="■"/>
              <a:defRPr sz="1600"/>
            </a:lvl6pPr>
            <a:lvl7pPr marL="3200400" lvl="6" indent="-330200" rtl="0">
              <a:spcBef>
                <a:spcPts val="1600"/>
              </a:spcBef>
              <a:spcAft>
                <a:spcPct val="0"/>
              </a:spcAft>
              <a:buSzPts val="1600"/>
              <a:buFont typeface="Nunito Light"/>
              <a:buChar char="●"/>
              <a:defRPr sz="1600"/>
            </a:lvl7pPr>
            <a:lvl8pPr marL="3657600" lvl="7" indent="-330200" rtl="0">
              <a:spcBef>
                <a:spcPts val="1600"/>
              </a:spcBef>
              <a:spcAft>
                <a:spcPct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ct val="0"/>
              </a:spcBef>
              <a:spcAft>
                <a:spcPct val="0"/>
              </a:spcAft>
              <a:buNone/>
              <a:defRPr sz="3000">
                <a:solidFill>
                  <a:schemeClr val="dk2"/>
                </a:solidFill>
              </a:defRPr>
            </a:lvl1pPr>
            <a:lvl2pPr lvl="1" rtl="0">
              <a:spcBef>
                <a:spcPct val="0"/>
              </a:spcBef>
              <a:spcAft>
                <a:spcPct val="0"/>
              </a:spcAft>
              <a:buNone/>
              <a:defRPr sz="3000"/>
            </a:lvl2pPr>
            <a:lvl3pPr lvl="2" rtl="0">
              <a:spcBef>
                <a:spcPct val="0"/>
              </a:spcBef>
              <a:spcAft>
                <a:spcPct val="0"/>
              </a:spcAft>
              <a:buNone/>
              <a:defRPr sz="3000"/>
            </a:lvl3pPr>
            <a:lvl4pPr lvl="3" rtl="0">
              <a:spcBef>
                <a:spcPct val="0"/>
              </a:spcBef>
              <a:spcAft>
                <a:spcPct val="0"/>
              </a:spcAft>
              <a:buNone/>
              <a:defRPr sz="3000"/>
            </a:lvl4pPr>
            <a:lvl5pPr lvl="4" rtl="0">
              <a:spcBef>
                <a:spcPct val="0"/>
              </a:spcBef>
              <a:spcAft>
                <a:spcPct val="0"/>
              </a:spcAft>
              <a:buNone/>
              <a:defRPr sz="3000"/>
            </a:lvl5pPr>
            <a:lvl6pPr lvl="5" rtl="0">
              <a:spcBef>
                <a:spcPct val="0"/>
              </a:spcBef>
              <a:spcAft>
                <a:spcPct val="0"/>
              </a:spcAft>
              <a:buNone/>
              <a:defRPr sz="3000"/>
            </a:lvl6pPr>
            <a:lvl7pPr lvl="6" rtl="0">
              <a:spcBef>
                <a:spcPct val="0"/>
              </a:spcBef>
              <a:spcAft>
                <a:spcPct val="0"/>
              </a:spcAft>
              <a:buNone/>
              <a:defRPr sz="3000"/>
            </a:lvl7pPr>
            <a:lvl8pPr lvl="7" rtl="0">
              <a:spcBef>
                <a:spcPct val="0"/>
              </a:spcBef>
              <a:spcAft>
                <a:spcPct val="0"/>
              </a:spcAft>
              <a:buNone/>
              <a:defRPr sz="3000"/>
            </a:lvl8pPr>
            <a:lvl9pPr lvl="8" rtl="0">
              <a:spcBef>
                <a:spcPct val="0"/>
              </a:spcBef>
              <a:spcAft>
                <a:spcPct val="0"/>
              </a:spcAft>
              <a:buNone/>
              <a:defRPr sz="3000"/>
            </a:lvl9pPr>
          </a:lstStyle>
          <a:p>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ct val="0"/>
              </a:spcBef>
              <a:spcAft>
                <a:spcPct val="0"/>
              </a:spcAft>
              <a:buNone/>
              <a:defRPr sz="3000">
                <a:solidFill>
                  <a:schemeClr val="dk2"/>
                </a:solidFill>
              </a:defRPr>
            </a:lvl1pPr>
            <a:lvl2pPr lvl="1" algn="ctr" rtl="0">
              <a:spcBef>
                <a:spcPct val="0"/>
              </a:spcBef>
              <a:spcAft>
                <a:spcPct val="0"/>
              </a:spcAft>
              <a:buNone/>
              <a:defRPr sz="3000"/>
            </a:lvl2pPr>
            <a:lvl3pPr lvl="2" algn="ctr" rtl="0">
              <a:spcBef>
                <a:spcPct val="0"/>
              </a:spcBef>
              <a:spcAft>
                <a:spcPct val="0"/>
              </a:spcAft>
              <a:buNone/>
              <a:defRPr sz="3000"/>
            </a:lvl3pPr>
            <a:lvl4pPr lvl="3" algn="ctr" rtl="0">
              <a:spcBef>
                <a:spcPct val="0"/>
              </a:spcBef>
              <a:spcAft>
                <a:spcPct val="0"/>
              </a:spcAft>
              <a:buNone/>
              <a:defRPr sz="3000"/>
            </a:lvl4pPr>
            <a:lvl5pPr lvl="4" algn="ctr" rtl="0">
              <a:spcBef>
                <a:spcPct val="0"/>
              </a:spcBef>
              <a:spcAft>
                <a:spcPct val="0"/>
              </a:spcAft>
              <a:buNone/>
              <a:defRPr sz="3000"/>
            </a:lvl5pPr>
            <a:lvl6pPr lvl="5" algn="ctr" rtl="0">
              <a:spcBef>
                <a:spcPct val="0"/>
              </a:spcBef>
              <a:spcAft>
                <a:spcPct val="0"/>
              </a:spcAft>
              <a:buNone/>
              <a:defRPr sz="3000"/>
            </a:lvl6pPr>
            <a:lvl7pPr lvl="6" algn="ctr" rtl="0">
              <a:spcBef>
                <a:spcPct val="0"/>
              </a:spcBef>
              <a:spcAft>
                <a:spcPct val="0"/>
              </a:spcAft>
              <a:buNone/>
              <a:defRPr sz="3000"/>
            </a:lvl7pPr>
            <a:lvl8pPr lvl="7" algn="ctr" rtl="0">
              <a:spcBef>
                <a:spcPct val="0"/>
              </a:spcBef>
              <a:spcAft>
                <a:spcPct val="0"/>
              </a:spcAft>
              <a:buNone/>
              <a:defRPr sz="3000"/>
            </a:lvl8pPr>
            <a:lvl9pPr lvl="8" algn="ctr" rtl="0">
              <a:spcBef>
                <a:spcPct val="0"/>
              </a:spcBef>
              <a:spcAft>
                <a:spcPct val="0"/>
              </a:spcAft>
              <a:buNone/>
              <a:defRPr sz="3000"/>
            </a:lvl9pPr>
          </a:lstStyle>
          <a:p>
            <a:endParaRPr/>
          </a:p>
        </p:txBody>
      </p:sp>
      <p:sp>
        <p:nvSpPr>
          <p:cNvPr id="94" name="Google Shape;94;p6"/>
          <p:cNvSpPr txBox="1">
            <a:spLocks noGrp="1"/>
          </p:cNvSpPr>
          <p:nvPr>
            <p:ph type="subTitle" idx="1"/>
          </p:nvPr>
        </p:nvSpPr>
        <p:spPr>
          <a:xfrm>
            <a:off x="277357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vl1pPr>
            <a:lvl2pPr lvl="1" rtl="0">
              <a:lnSpc>
                <a:spcPct val="100000"/>
              </a:lnSpc>
              <a:spcBef>
                <a:spcPct val="0"/>
              </a:spcBef>
              <a:spcAft>
                <a:spcPct val="0"/>
              </a:spcAft>
              <a:buClr>
                <a:schemeClr val="dk1"/>
              </a:buClr>
              <a:buSzPts val="2800"/>
              <a:buNone/>
              <a:defRPr sz="2800">
                <a:solidFill>
                  <a:schemeClr val="dk1"/>
                </a:solidFill>
              </a:defRPr>
            </a:lvl2pPr>
            <a:lvl3pPr lvl="2" rtl="0">
              <a:lnSpc>
                <a:spcPct val="100000"/>
              </a:lnSpc>
              <a:spcBef>
                <a:spcPct val="0"/>
              </a:spcBef>
              <a:spcAft>
                <a:spcPct val="0"/>
              </a:spcAft>
              <a:buClr>
                <a:schemeClr val="dk1"/>
              </a:buClr>
              <a:buSzPts val="2800"/>
              <a:buNone/>
              <a:defRPr sz="2800">
                <a:solidFill>
                  <a:schemeClr val="dk1"/>
                </a:solidFill>
              </a:defRPr>
            </a:lvl3pPr>
            <a:lvl4pPr lvl="3" rtl="0">
              <a:lnSpc>
                <a:spcPct val="100000"/>
              </a:lnSpc>
              <a:spcBef>
                <a:spcPct val="0"/>
              </a:spcBef>
              <a:spcAft>
                <a:spcPct val="0"/>
              </a:spcAft>
              <a:buClr>
                <a:schemeClr val="dk1"/>
              </a:buClr>
              <a:buSzPts val="2800"/>
              <a:buNone/>
              <a:defRPr sz="2800">
                <a:solidFill>
                  <a:schemeClr val="dk1"/>
                </a:solidFill>
              </a:defRPr>
            </a:lvl4pPr>
            <a:lvl5pPr lvl="4" rtl="0">
              <a:lnSpc>
                <a:spcPct val="100000"/>
              </a:lnSpc>
              <a:spcBef>
                <a:spcPct val="0"/>
              </a:spcBef>
              <a:spcAft>
                <a:spcPct val="0"/>
              </a:spcAft>
              <a:buClr>
                <a:schemeClr val="dk1"/>
              </a:buClr>
              <a:buSzPts val="2800"/>
              <a:buNone/>
              <a:defRPr sz="2800">
                <a:solidFill>
                  <a:schemeClr val="dk1"/>
                </a:solidFill>
              </a:defRPr>
            </a:lvl5pPr>
            <a:lvl6pPr lvl="5" rtl="0">
              <a:lnSpc>
                <a:spcPct val="100000"/>
              </a:lnSpc>
              <a:spcBef>
                <a:spcPct val="0"/>
              </a:spcBef>
              <a:spcAft>
                <a:spcPct val="0"/>
              </a:spcAft>
              <a:buClr>
                <a:schemeClr val="dk1"/>
              </a:buClr>
              <a:buSzPts val="2800"/>
              <a:buNone/>
              <a:defRPr sz="2800">
                <a:solidFill>
                  <a:schemeClr val="dk1"/>
                </a:solidFill>
              </a:defRPr>
            </a:lvl6pPr>
            <a:lvl7pPr lvl="6" rtl="0">
              <a:lnSpc>
                <a:spcPct val="100000"/>
              </a:lnSpc>
              <a:spcBef>
                <a:spcPct val="0"/>
              </a:spcBef>
              <a:spcAft>
                <a:spcPct val="0"/>
              </a:spcAft>
              <a:buClr>
                <a:schemeClr val="dk1"/>
              </a:buClr>
              <a:buSzPts val="2800"/>
              <a:buNone/>
              <a:defRPr sz="2800">
                <a:solidFill>
                  <a:schemeClr val="dk1"/>
                </a:solidFill>
              </a:defRPr>
            </a:lvl7pPr>
            <a:lvl8pPr lvl="7" rtl="0">
              <a:lnSpc>
                <a:spcPct val="100000"/>
              </a:lnSpc>
              <a:spcBef>
                <a:spcPct val="0"/>
              </a:spcBef>
              <a:spcAft>
                <a:spcPct val="0"/>
              </a:spcAft>
              <a:buClr>
                <a:schemeClr val="dk1"/>
              </a:buClr>
              <a:buSzPts val="2800"/>
              <a:buNone/>
              <a:defRPr sz="2800">
                <a:solidFill>
                  <a:schemeClr val="dk1"/>
                </a:solidFill>
              </a:defRPr>
            </a:lvl8pPr>
            <a:lvl9pPr lvl="8" rtl="0">
              <a:lnSpc>
                <a:spcPct val="100000"/>
              </a:lnSpc>
              <a:spcBef>
                <a:spcPct val="0"/>
              </a:spcBef>
              <a:spcAft>
                <a:spcPct val="0"/>
              </a:spcAft>
              <a:buClr>
                <a:schemeClr val="dk1"/>
              </a:buClr>
              <a:buSzPts val="2800"/>
              <a:buNone/>
              <a:defRPr sz="2800">
                <a:solidFill>
                  <a:schemeClr val="dk1"/>
                </a:solidFill>
              </a:defRPr>
            </a:lvl9pPr>
          </a:lstStyle>
          <a:p>
            <a:endParaRPr/>
          </a:p>
        </p:txBody>
      </p:sp>
      <p:sp>
        <p:nvSpPr>
          <p:cNvPr id="95" name="Google Shape;95;p6"/>
          <p:cNvSpPr txBox="1">
            <a:spLocks noGrp="1"/>
          </p:cNvSpPr>
          <p:nvPr>
            <p:ph type="title" idx="2"/>
          </p:nvPr>
        </p:nvSpPr>
        <p:spPr>
          <a:xfrm>
            <a:off x="2646050" y="2523698"/>
            <a:ext cx="2481300" cy="524400"/>
          </a:xfrm>
          <a:prstGeom prst="rect">
            <a:avLst/>
          </a:prstGeom>
          <a:solidFill>
            <a:schemeClr val="dk2"/>
          </a:solidFill>
        </p:spPr>
        <p:txBody>
          <a:bodyPr spcFirstLastPara="1" wrap="square" lIns="91425" tIns="91425" rIns="91425" bIns="91425" anchor="b" anchorCtr="0">
            <a:noAutofit/>
          </a:bodyPr>
          <a:lstStyle>
            <a:lvl1pPr lvl="0" algn="ctr" rtl="0">
              <a:spcBef>
                <a:spcPct val="0"/>
              </a:spcBef>
              <a:spcAft>
                <a:spcPct val="0"/>
              </a:spcAft>
              <a:buClr>
                <a:schemeClr val="dk1"/>
              </a:buClr>
              <a:buSzPts val="2200"/>
              <a:buNone/>
              <a:defRPr sz="2200">
                <a:solidFill>
                  <a:schemeClr val="dk1"/>
                </a:solidFill>
              </a:defRPr>
            </a:lvl1pPr>
            <a:lvl2pPr lvl="1" rtl="0">
              <a:spcBef>
                <a:spcPct val="0"/>
              </a:spcBef>
              <a:spcAft>
                <a:spcPct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ct val="0"/>
              </a:spcBef>
              <a:spcAft>
                <a:spcPct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ct val="0"/>
              </a:spcBef>
              <a:spcAft>
                <a:spcPct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ct val="0"/>
              </a:spcBef>
              <a:spcAft>
                <a:spcPct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ct val="0"/>
              </a:spcBef>
              <a:spcAft>
                <a:spcPct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ct val="0"/>
              </a:spcBef>
              <a:spcAft>
                <a:spcPct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ct val="0"/>
              </a:spcBef>
              <a:spcAft>
                <a:spcPct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ct val="0"/>
              </a:spcBef>
              <a:spcAft>
                <a:spcPct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6" name="Google Shape;96;p6"/>
          <p:cNvSpPr txBox="1">
            <a:spLocks noGrp="1"/>
          </p:cNvSpPr>
          <p:nvPr>
            <p:ph type="subTitle" idx="3"/>
          </p:nvPr>
        </p:nvSpPr>
        <p:spPr>
          <a:xfrm>
            <a:off x="607022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vl1pPr>
            <a:lvl2pPr lvl="1" rtl="0">
              <a:lnSpc>
                <a:spcPct val="100000"/>
              </a:lnSpc>
              <a:spcBef>
                <a:spcPct val="0"/>
              </a:spcBef>
              <a:spcAft>
                <a:spcPct val="0"/>
              </a:spcAft>
              <a:buClr>
                <a:schemeClr val="dk1"/>
              </a:buClr>
              <a:buSzPts val="2800"/>
              <a:buNone/>
              <a:defRPr sz="2800">
                <a:solidFill>
                  <a:schemeClr val="dk1"/>
                </a:solidFill>
              </a:defRPr>
            </a:lvl2pPr>
            <a:lvl3pPr lvl="2" rtl="0">
              <a:lnSpc>
                <a:spcPct val="100000"/>
              </a:lnSpc>
              <a:spcBef>
                <a:spcPct val="0"/>
              </a:spcBef>
              <a:spcAft>
                <a:spcPct val="0"/>
              </a:spcAft>
              <a:buClr>
                <a:schemeClr val="dk1"/>
              </a:buClr>
              <a:buSzPts val="2800"/>
              <a:buNone/>
              <a:defRPr sz="2800">
                <a:solidFill>
                  <a:schemeClr val="dk1"/>
                </a:solidFill>
              </a:defRPr>
            </a:lvl3pPr>
            <a:lvl4pPr lvl="3" rtl="0">
              <a:lnSpc>
                <a:spcPct val="100000"/>
              </a:lnSpc>
              <a:spcBef>
                <a:spcPct val="0"/>
              </a:spcBef>
              <a:spcAft>
                <a:spcPct val="0"/>
              </a:spcAft>
              <a:buClr>
                <a:schemeClr val="dk1"/>
              </a:buClr>
              <a:buSzPts val="2800"/>
              <a:buNone/>
              <a:defRPr sz="2800">
                <a:solidFill>
                  <a:schemeClr val="dk1"/>
                </a:solidFill>
              </a:defRPr>
            </a:lvl4pPr>
            <a:lvl5pPr lvl="4" rtl="0">
              <a:lnSpc>
                <a:spcPct val="100000"/>
              </a:lnSpc>
              <a:spcBef>
                <a:spcPct val="0"/>
              </a:spcBef>
              <a:spcAft>
                <a:spcPct val="0"/>
              </a:spcAft>
              <a:buClr>
                <a:schemeClr val="dk1"/>
              </a:buClr>
              <a:buSzPts val="2800"/>
              <a:buNone/>
              <a:defRPr sz="2800">
                <a:solidFill>
                  <a:schemeClr val="dk1"/>
                </a:solidFill>
              </a:defRPr>
            </a:lvl5pPr>
            <a:lvl6pPr lvl="5" rtl="0">
              <a:lnSpc>
                <a:spcPct val="100000"/>
              </a:lnSpc>
              <a:spcBef>
                <a:spcPct val="0"/>
              </a:spcBef>
              <a:spcAft>
                <a:spcPct val="0"/>
              </a:spcAft>
              <a:buClr>
                <a:schemeClr val="dk1"/>
              </a:buClr>
              <a:buSzPts val="2800"/>
              <a:buNone/>
              <a:defRPr sz="2800">
                <a:solidFill>
                  <a:schemeClr val="dk1"/>
                </a:solidFill>
              </a:defRPr>
            </a:lvl6pPr>
            <a:lvl7pPr lvl="6" rtl="0">
              <a:lnSpc>
                <a:spcPct val="100000"/>
              </a:lnSpc>
              <a:spcBef>
                <a:spcPct val="0"/>
              </a:spcBef>
              <a:spcAft>
                <a:spcPct val="0"/>
              </a:spcAft>
              <a:buClr>
                <a:schemeClr val="dk1"/>
              </a:buClr>
              <a:buSzPts val="2800"/>
              <a:buNone/>
              <a:defRPr sz="2800">
                <a:solidFill>
                  <a:schemeClr val="dk1"/>
                </a:solidFill>
              </a:defRPr>
            </a:lvl7pPr>
            <a:lvl8pPr lvl="7" rtl="0">
              <a:lnSpc>
                <a:spcPct val="100000"/>
              </a:lnSpc>
              <a:spcBef>
                <a:spcPct val="0"/>
              </a:spcBef>
              <a:spcAft>
                <a:spcPct val="0"/>
              </a:spcAft>
              <a:buClr>
                <a:schemeClr val="dk1"/>
              </a:buClr>
              <a:buSzPts val="2800"/>
              <a:buNone/>
              <a:defRPr sz="2800">
                <a:solidFill>
                  <a:schemeClr val="dk1"/>
                </a:solidFill>
              </a:defRPr>
            </a:lvl8pPr>
            <a:lvl9pPr lvl="8" rtl="0">
              <a:lnSpc>
                <a:spcPct val="100000"/>
              </a:lnSpc>
              <a:spcBef>
                <a:spcPct val="0"/>
              </a:spcBef>
              <a:spcAft>
                <a:spcPct val="0"/>
              </a:spcAft>
              <a:buClr>
                <a:schemeClr val="dk1"/>
              </a:buClr>
              <a:buSzPts val="2800"/>
              <a:buNone/>
              <a:defRPr sz="2800">
                <a:solidFill>
                  <a:schemeClr val="dk1"/>
                </a:solidFill>
              </a:defRPr>
            </a:lvl9pPr>
          </a:lstStyle>
          <a:p>
            <a:endParaRPr/>
          </a:p>
        </p:txBody>
      </p:sp>
      <p:sp>
        <p:nvSpPr>
          <p:cNvPr id="97" name="Google Shape;97;p6"/>
          <p:cNvSpPr txBox="1">
            <a:spLocks noGrp="1"/>
          </p:cNvSpPr>
          <p:nvPr>
            <p:ph type="title" idx="4"/>
          </p:nvPr>
        </p:nvSpPr>
        <p:spPr>
          <a:xfrm>
            <a:off x="5942650" y="2523676"/>
            <a:ext cx="2481300" cy="524400"/>
          </a:xfrm>
          <a:prstGeom prst="rect">
            <a:avLst/>
          </a:prstGeom>
          <a:solidFill>
            <a:schemeClr val="lt2"/>
          </a:solidFill>
        </p:spPr>
        <p:txBody>
          <a:bodyPr spcFirstLastPara="1" wrap="square" lIns="91425" tIns="91425" rIns="91425" bIns="91425" anchor="b" anchorCtr="0">
            <a:noAutofit/>
          </a:bodyPr>
          <a:lstStyle>
            <a:lvl1pPr lvl="0" algn="ctr" rtl="0">
              <a:spcBef>
                <a:spcPct val="0"/>
              </a:spcBef>
              <a:spcAft>
                <a:spcPct val="0"/>
              </a:spcAft>
              <a:buClr>
                <a:schemeClr val="lt1"/>
              </a:buClr>
              <a:buSzPts val="2200"/>
              <a:buNone/>
              <a:defRPr sz="2200">
                <a:solidFill>
                  <a:schemeClr val="lt1"/>
                </a:solidFill>
              </a:defRPr>
            </a:lvl1pPr>
            <a:lvl2pPr lvl="1" rtl="0">
              <a:spcBef>
                <a:spcPct val="0"/>
              </a:spcBef>
              <a:spcAft>
                <a:spcPct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ct val="0"/>
              </a:spcBef>
              <a:spcAft>
                <a:spcPct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ct val="0"/>
              </a:spcBef>
              <a:spcAft>
                <a:spcPct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ct val="0"/>
              </a:spcBef>
              <a:spcAft>
                <a:spcPct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ct val="0"/>
              </a:spcBef>
              <a:spcAft>
                <a:spcPct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ct val="0"/>
              </a:spcBef>
              <a:spcAft>
                <a:spcPct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ct val="0"/>
              </a:spcBef>
              <a:spcAft>
                <a:spcPct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ct val="0"/>
              </a:spcBef>
              <a:spcAft>
                <a:spcPct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8" name="Google Shape;98;p6"/>
          <p:cNvSpPr/>
          <p:nvPr/>
        </p:nvSpPr>
        <p:spPr>
          <a:xfrm flipH="1">
            <a:off x="7772389"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313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ct val="0"/>
              </a:spcBef>
              <a:spcAft>
                <a:spcPct val="0"/>
              </a:spcAft>
              <a:buNone/>
              <a:defRPr sz="3000">
                <a:solidFill>
                  <a:schemeClr val="dk2"/>
                </a:solidFill>
              </a:defRPr>
            </a:lvl1pPr>
            <a:lvl2pPr lvl="1" algn="ctr" rtl="0">
              <a:spcBef>
                <a:spcPct val="0"/>
              </a:spcBef>
              <a:spcAft>
                <a:spcPct val="0"/>
              </a:spcAft>
              <a:buNone/>
              <a:defRPr sz="3000"/>
            </a:lvl2pPr>
            <a:lvl3pPr lvl="2" algn="ctr" rtl="0">
              <a:spcBef>
                <a:spcPct val="0"/>
              </a:spcBef>
              <a:spcAft>
                <a:spcPct val="0"/>
              </a:spcAft>
              <a:buNone/>
              <a:defRPr sz="3000"/>
            </a:lvl3pPr>
            <a:lvl4pPr lvl="3" algn="ctr" rtl="0">
              <a:spcBef>
                <a:spcPct val="0"/>
              </a:spcBef>
              <a:spcAft>
                <a:spcPct val="0"/>
              </a:spcAft>
              <a:buNone/>
              <a:defRPr sz="3000"/>
            </a:lvl4pPr>
            <a:lvl5pPr lvl="4" algn="ctr" rtl="0">
              <a:spcBef>
                <a:spcPct val="0"/>
              </a:spcBef>
              <a:spcAft>
                <a:spcPct val="0"/>
              </a:spcAft>
              <a:buNone/>
              <a:defRPr sz="3000"/>
            </a:lvl5pPr>
            <a:lvl6pPr lvl="5" algn="ctr" rtl="0">
              <a:spcBef>
                <a:spcPct val="0"/>
              </a:spcBef>
              <a:spcAft>
                <a:spcPct val="0"/>
              </a:spcAft>
              <a:buNone/>
              <a:defRPr sz="3000"/>
            </a:lvl6pPr>
            <a:lvl7pPr lvl="6" algn="ctr" rtl="0">
              <a:spcBef>
                <a:spcPct val="0"/>
              </a:spcBef>
              <a:spcAft>
                <a:spcPct val="0"/>
              </a:spcAft>
              <a:buNone/>
              <a:defRPr sz="3000"/>
            </a:lvl7pPr>
            <a:lvl8pPr lvl="7" algn="ctr" rtl="0">
              <a:spcBef>
                <a:spcPct val="0"/>
              </a:spcBef>
              <a:spcAft>
                <a:spcPct val="0"/>
              </a:spcAft>
              <a:buNone/>
              <a:defRPr sz="3000"/>
            </a:lvl8pPr>
            <a:lvl9pPr lvl="8" algn="ctr" rtl="0">
              <a:spcBef>
                <a:spcPct val="0"/>
              </a:spcBef>
              <a:spcAft>
                <a:spcPct val="0"/>
              </a:spcAft>
              <a:buNone/>
              <a:defRPr sz="3000"/>
            </a:lvl9pPr>
          </a:lstStyle>
          <a:p>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
        <p:cNvGrpSpPr/>
        <p:nvPr/>
      </p:nvGrpSpPr>
      <p:grpSpPr>
        <a:xfrm>
          <a:off x="0" y="0"/>
          <a:ext cx="0" cy="0"/>
          <a:chOff x="0" y="0"/>
          <a:chExt cx="0" cy="0"/>
        </a:xfrm>
      </p:grpSpPr>
      <p:sp>
        <p:nvSpPr>
          <p:cNvPr id="102" name="Google Shape;102;p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ct val="0"/>
              </a:spcBef>
              <a:spcAft>
                <a:spcPct val="0"/>
              </a:spcAft>
              <a:buNone/>
              <a:defRPr sz="3000">
                <a:solidFill>
                  <a:schemeClr val="dk2"/>
                </a:solidFill>
              </a:defRPr>
            </a:lvl1pPr>
            <a:lvl2pPr lvl="1" algn="ctr" rtl="0">
              <a:spcBef>
                <a:spcPct val="0"/>
              </a:spcBef>
              <a:spcAft>
                <a:spcPct val="0"/>
              </a:spcAft>
              <a:buNone/>
              <a:defRPr sz="3000"/>
            </a:lvl2pPr>
            <a:lvl3pPr lvl="2" algn="ctr" rtl="0">
              <a:spcBef>
                <a:spcPct val="0"/>
              </a:spcBef>
              <a:spcAft>
                <a:spcPct val="0"/>
              </a:spcAft>
              <a:buNone/>
              <a:defRPr sz="3000"/>
            </a:lvl3pPr>
            <a:lvl4pPr lvl="3" algn="ctr" rtl="0">
              <a:spcBef>
                <a:spcPct val="0"/>
              </a:spcBef>
              <a:spcAft>
                <a:spcPct val="0"/>
              </a:spcAft>
              <a:buNone/>
              <a:defRPr sz="3000"/>
            </a:lvl4pPr>
            <a:lvl5pPr lvl="4" algn="ctr" rtl="0">
              <a:spcBef>
                <a:spcPct val="0"/>
              </a:spcBef>
              <a:spcAft>
                <a:spcPct val="0"/>
              </a:spcAft>
              <a:buNone/>
              <a:defRPr sz="3000"/>
            </a:lvl5pPr>
            <a:lvl6pPr lvl="5" algn="ctr" rtl="0">
              <a:spcBef>
                <a:spcPct val="0"/>
              </a:spcBef>
              <a:spcAft>
                <a:spcPct val="0"/>
              </a:spcAft>
              <a:buNone/>
              <a:defRPr sz="3000"/>
            </a:lvl6pPr>
            <a:lvl7pPr lvl="6" algn="ctr" rtl="0">
              <a:spcBef>
                <a:spcPct val="0"/>
              </a:spcBef>
              <a:spcAft>
                <a:spcPct val="0"/>
              </a:spcAft>
              <a:buNone/>
              <a:defRPr sz="3000"/>
            </a:lvl7pPr>
            <a:lvl8pPr lvl="7" algn="ctr" rtl="0">
              <a:spcBef>
                <a:spcPct val="0"/>
              </a:spcBef>
              <a:spcAft>
                <a:spcPct val="0"/>
              </a:spcAft>
              <a:buNone/>
              <a:defRPr sz="3000"/>
            </a:lvl8pPr>
            <a:lvl9pPr lvl="8" algn="ctr" rtl="0">
              <a:spcBef>
                <a:spcPct val="0"/>
              </a:spcBef>
              <a:spcAft>
                <a:spcPct val="0"/>
              </a:spcAft>
              <a:buNone/>
              <a:defRPr sz="3000"/>
            </a:lvl9pPr>
          </a:lstStyle>
          <a:p>
            <a:endParaRPr/>
          </a:p>
        </p:txBody>
      </p:sp>
      <p:sp>
        <p:nvSpPr>
          <p:cNvPr id="103" name="Google Shape;103;p8"/>
          <p:cNvSpPr txBox="1">
            <a:spLocks noGrp="1"/>
          </p:cNvSpPr>
          <p:nvPr>
            <p:ph type="subTitle" idx="1"/>
          </p:nvPr>
        </p:nvSpPr>
        <p:spPr>
          <a:xfrm flipH="1">
            <a:off x="1456725" y="1617100"/>
            <a:ext cx="1960800" cy="10377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800"/>
              <a:buNone/>
              <a:defRPr sz="1600"/>
            </a:lvl1pPr>
            <a:lvl2pPr lvl="1" algn="r" rtl="0">
              <a:lnSpc>
                <a:spcPct val="100000"/>
              </a:lnSpc>
              <a:spcBef>
                <a:spcPct val="0"/>
              </a:spcBef>
              <a:spcAft>
                <a:spcPct val="0"/>
              </a:spcAft>
              <a:buSzPts val="1400"/>
              <a:buNone/>
              <a:defRPr/>
            </a:lvl2pPr>
            <a:lvl3pPr lvl="2" algn="r" rtl="0">
              <a:lnSpc>
                <a:spcPct val="100000"/>
              </a:lnSpc>
              <a:spcBef>
                <a:spcPct val="0"/>
              </a:spcBef>
              <a:spcAft>
                <a:spcPct val="0"/>
              </a:spcAft>
              <a:buSzPts val="1400"/>
              <a:buNone/>
              <a:defRPr/>
            </a:lvl3pPr>
            <a:lvl4pPr lvl="3" algn="r" rtl="0">
              <a:lnSpc>
                <a:spcPct val="100000"/>
              </a:lnSpc>
              <a:spcBef>
                <a:spcPct val="0"/>
              </a:spcBef>
              <a:spcAft>
                <a:spcPct val="0"/>
              </a:spcAft>
              <a:buSzPts val="1400"/>
              <a:buNone/>
              <a:defRPr/>
            </a:lvl4pPr>
            <a:lvl5pPr lvl="4" algn="r" rtl="0">
              <a:lnSpc>
                <a:spcPct val="100000"/>
              </a:lnSpc>
              <a:spcBef>
                <a:spcPct val="0"/>
              </a:spcBef>
              <a:spcAft>
                <a:spcPct val="0"/>
              </a:spcAft>
              <a:buSzPts val="1400"/>
              <a:buNone/>
              <a:defRPr/>
            </a:lvl5pPr>
            <a:lvl6pPr lvl="5" algn="r" rtl="0">
              <a:lnSpc>
                <a:spcPct val="100000"/>
              </a:lnSpc>
              <a:spcBef>
                <a:spcPct val="0"/>
              </a:spcBef>
              <a:spcAft>
                <a:spcPct val="0"/>
              </a:spcAft>
              <a:buSzPts val="1400"/>
              <a:buNone/>
              <a:defRPr/>
            </a:lvl6pPr>
            <a:lvl7pPr lvl="6" algn="r" rtl="0">
              <a:lnSpc>
                <a:spcPct val="100000"/>
              </a:lnSpc>
              <a:spcBef>
                <a:spcPct val="0"/>
              </a:spcBef>
              <a:spcAft>
                <a:spcPct val="0"/>
              </a:spcAft>
              <a:buSzPts val="1400"/>
              <a:buNone/>
              <a:defRPr/>
            </a:lvl7pPr>
            <a:lvl8pPr lvl="7" algn="r" rtl="0">
              <a:lnSpc>
                <a:spcPct val="100000"/>
              </a:lnSpc>
              <a:spcBef>
                <a:spcPct val="0"/>
              </a:spcBef>
              <a:spcAft>
                <a:spcPct val="0"/>
              </a:spcAft>
              <a:buSzPts val="1400"/>
              <a:buNone/>
              <a:defRPr/>
            </a:lvl8pPr>
            <a:lvl9pPr lvl="8" algn="r" rtl="0">
              <a:lnSpc>
                <a:spcPct val="100000"/>
              </a:lnSpc>
              <a:spcBef>
                <a:spcPct val="0"/>
              </a:spcBef>
              <a:spcAft>
                <a:spcPct val="0"/>
              </a:spcAft>
              <a:buSzPts val="1400"/>
              <a:buNone/>
              <a:defRPr/>
            </a:lvl9pPr>
          </a:lstStyle>
          <a:p>
            <a:endParaRPr/>
          </a:p>
        </p:txBody>
      </p:sp>
      <p:sp>
        <p:nvSpPr>
          <p:cNvPr id="104" name="Google Shape;104;p8"/>
          <p:cNvSpPr/>
          <p:nvPr/>
        </p:nvSpPr>
        <p:spPr>
          <a:xfrm>
            <a:off x="0" y="2689849"/>
            <a:ext cx="2770896" cy="1033530"/>
          </a:xfrm>
          <a:custGeom>
            <a:avLst/>
            <a:gdLst/>
            <a:ahLst/>
            <a:cxnLst/>
            <a:rect l="l" t="t" r="r" b="b"/>
            <a:pathLst>
              <a:path w="106491" h="5847" extrusionOk="0">
                <a:moveTo>
                  <a:pt x="1" y="0"/>
                </a:moveTo>
                <a:lnTo>
                  <a:pt x="1" y="5846"/>
                </a:lnTo>
                <a:lnTo>
                  <a:pt x="106490" y="5846"/>
                </a:lnTo>
                <a:lnTo>
                  <a:pt x="106490" y="0"/>
                </a:lnTo>
                <a:close/>
              </a:path>
            </a:pathLst>
          </a:custGeom>
          <a:solidFill>
            <a:srgbClr val="FFFFFF">
              <a:alpha val="12549"/>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 name="Google Shape;105;p8"/>
          <p:cNvSpPr/>
          <p:nvPr/>
        </p:nvSpPr>
        <p:spPr>
          <a:xfrm>
            <a:off x="0" y="0"/>
            <a:ext cx="1278158"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dea principal">
  <p:cSld name="MAIN_POINT_1">
    <p:bg>
      <p:bgPr>
        <a:solidFill>
          <a:schemeClr val="dk1"/>
        </a:solidFill>
        <a:effectLst/>
      </p:bgPr>
    </p:bg>
    <p:spTree>
      <p:nvGrpSpPr>
        <p:cNvPr id="1" name="Shape 106"/>
        <p:cNvGrpSpPr/>
        <p:nvPr/>
      </p:nvGrpSpPr>
      <p:grpSpPr>
        <a:xfrm>
          <a:off x="0" y="0"/>
          <a:ext cx="0" cy="0"/>
          <a:chOff x="0" y="0"/>
          <a:chExt cx="0" cy="0"/>
        </a:xfrm>
      </p:grpSpPr>
      <p:sp>
        <p:nvSpPr>
          <p:cNvPr id="107" name="Google Shape;107;p9"/>
          <p:cNvSpPr/>
          <p:nvPr/>
        </p:nvSpPr>
        <p:spPr>
          <a:xfrm flipH="1">
            <a:off x="27"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8" name="Google Shape;108;p9"/>
          <p:cNvSpPr/>
          <p:nvPr/>
        </p:nvSpPr>
        <p:spPr>
          <a:xfrm flipH="1">
            <a:off x="3" y="912525"/>
            <a:ext cx="3076570" cy="355301"/>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9" name="Google Shape;109;p9"/>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 name="Google Shape;110;p9"/>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 name="Google Shape;111;p9"/>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2" name="Google Shape;112;p9"/>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3" name="Google Shape;113;p9"/>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4" name="Google Shape;114;p9"/>
          <p:cNvSpPr/>
          <p:nvPr/>
        </p:nvSpPr>
        <p:spPr>
          <a:xfrm flipH="1">
            <a:off x="29"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rgbClr val="FFFFFF">
              <a:alpha val="19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5" name="Google Shape;115;p9"/>
          <p:cNvSpPr/>
          <p:nvPr/>
        </p:nvSpPr>
        <p:spPr>
          <a:xfrm flipH="1">
            <a:off x="1299941" y="3268775"/>
            <a:ext cx="490759"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6" name="Google Shape;116;p9"/>
          <p:cNvSpPr/>
          <p:nvPr/>
        </p:nvSpPr>
        <p:spPr>
          <a:xfrm flipH="1">
            <a:off x="13" y="3858250"/>
            <a:ext cx="1457311" cy="355322"/>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7" name="Google Shape;117;p9"/>
          <p:cNvSpPr/>
          <p:nvPr/>
        </p:nvSpPr>
        <p:spPr>
          <a:xfrm flipH="1">
            <a:off x="7377202" y="3858250"/>
            <a:ext cx="1766704" cy="355322"/>
          </a:xfrm>
          <a:custGeom>
            <a:avLst/>
            <a:gdLst/>
            <a:ahLst/>
            <a:cxnLst/>
            <a:rect l="l" t="t" r="r" b="b"/>
            <a:pathLst>
              <a:path w="15325" h="2763" extrusionOk="0">
                <a:moveTo>
                  <a:pt x="1" y="1"/>
                </a:moveTo>
                <a:lnTo>
                  <a:pt x="1" y="2763"/>
                </a:lnTo>
                <a:lnTo>
                  <a:pt x="15324" y="2763"/>
                </a:lnTo>
                <a:lnTo>
                  <a:pt x="15324"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8" name="Google Shape;118;p9"/>
          <p:cNvSpPr/>
          <p:nvPr/>
        </p:nvSpPr>
        <p:spPr>
          <a:xfrm flipH="1">
            <a:off x="7488607" y="2679300"/>
            <a:ext cx="165529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9" name="Google Shape;119;p9"/>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0" name="Google Shape;120;p9"/>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1" name="Google Shape;121;p9"/>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2" name="Google Shape;122;p9"/>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3" name="Google Shape;123;p9"/>
          <p:cNvSpPr/>
          <p:nvPr/>
        </p:nvSpPr>
        <p:spPr>
          <a:xfrm flipH="1">
            <a:off x="3895732" y="323025"/>
            <a:ext cx="4819643" cy="355322"/>
          </a:xfrm>
          <a:custGeom>
            <a:avLst/>
            <a:gdLst/>
            <a:ahLst/>
            <a:cxnLst/>
            <a:rect l="l" t="t" r="r" b="b"/>
            <a:pathLst>
              <a:path w="18087" h="2763" extrusionOk="0">
                <a:moveTo>
                  <a:pt x="1" y="0"/>
                </a:moveTo>
                <a:lnTo>
                  <a:pt x="1" y="2762"/>
                </a:lnTo>
                <a:lnTo>
                  <a:pt x="18087" y="2762"/>
                </a:lnTo>
                <a:lnTo>
                  <a:pt x="18087"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4" name="Google Shape;124;p9"/>
          <p:cNvSpPr/>
          <p:nvPr/>
        </p:nvSpPr>
        <p:spPr>
          <a:xfrm flipH="1">
            <a:off x="2611243" y="4446200"/>
            <a:ext cx="6532757"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5" name="Google Shape;125;p9"/>
          <p:cNvSpPr/>
          <p:nvPr/>
        </p:nvSpPr>
        <p:spPr>
          <a:xfrm>
            <a:off x="2094068" y="1123143"/>
            <a:ext cx="4955589" cy="3012341"/>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6" name="Google Shape;126;p9"/>
          <p:cNvSpPr/>
          <p:nvPr/>
        </p:nvSpPr>
        <p:spPr>
          <a:xfrm>
            <a:off x="4277738" y="1545725"/>
            <a:ext cx="191018" cy="298421"/>
          </a:xfrm>
          <a:custGeom>
            <a:avLst/>
            <a:gdLst/>
            <a:ahLst/>
            <a:cxnLst/>
            <a:rect l="l" t="t" r="r" b="b"/>
            <a:pathLst>
              <a:path w="5846" h="9133" extrusionOk="0">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7" name="Google Shape;127;p9"/>
          <p:cNvSpPr/>
          <p:nvPr/>
        </p:nvSpPr>
        <p:spPr>
          <a:xfrm>
            <a:off x="4674543" y="1545725"/>
            <a:ext cx="191443" cy="298421"/>
          </a:xfrm>
          <a:custGeom>
            <a:avLst/>
            <a:gdLst/>
            <a:ahLst/>
            <a:cxnLst/>
            <a:rect l="l" t="t" r="r" b="b"/>
            <a:pathLst>
              <a:path w="5859" h="9133" extrusionOk="0">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8" name="Google Shape;128;p9"/>
          <p:cNvSpPr/>
          <p:nvPr/>
        </p:nvSpPr>
        <p:spPr>
          <a:xfrm>
            <a:off x="4508031" y="1516154"/>
            <a:ext cx="127236" cy="357955"/>
          </a:xfrm>
          <a:custGeom>
            <a:avLst/>
            <a:gdLst/>
            <a:ahLst/>
            <a:cxnLst/>
            <a:rect l="l" t="t" r="r" b="b"/>
            <a:pathLst>
              <a:path w="3894" h="10955" extrusionOk="0">
                <a:moveTo>
                  <a:pt x="2108" y="1"/>
                </a:moveTo>
                <a:lnTo>
                  <a:pt x="1" y="10597"/>
                </a:lnTo>
                <a:lnTo>
                  <a:pt x="1786" y="10955"/>
                </a:lnTo>
                <a:lnTo>
                  <a:pt x="3894" y="358"/>
                </a:lnTo>
                <a:lnTo>
                  <a:pt x="2108"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9" name="Google Shape;129;p9"/>
          <p:cNvSpPr/>
          <p:nvPr/>
        </p:nvSpPr>
        <p:spPr>
          <a:xfrm flipH="1">
            <a:off x="1647812" y="3858250"/>
            <a:ext cx="1766688" cy="355322"/>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0" name="Google Shape;130;p9"/>
          <p:cNvSpPr/>
          <p:nvPr/>
        </p:nvSpPr>
        <p:spPr>
          <a:xfrm flipH="1">
            <a:off x="6667517" y="3268775"/>
            <a:ext cx="1246883" cy="355450"/>
          </a:xfrm>
          <a:custGeom>
            <a:avLst/>
            <a:gdLst/>
            <a:ahLst/>
            <a:cxnLst/>
            <a:rect l="l" t="t" r="r" b="b"/>
            <a:pathLst>
              <a:path w="18027" h="2764" extrusionOk="0">
                <a:moveTo>
                  <a:pt x="1" y="1"/>
                </a:moveTo>
                <a:lnTo>
                  <a:pt x="1" y="2763"/>
                </a:lnTo>
                <a:lnTo>
                  <a:pt x="18027" y="2763"/>
                </a:lnTo>
                <a:lnTo>
                  <a:pt x="18027"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1" name="Google Shape;131;p9"/>
          <p:cNvSpPr/>
          <p:nvPr/>
        </p:nvSpPr>
        <p:spPr>
          <a:xfrm flipH="1">
            <a:off x="5729417" y="912525"/>
            <a:ext cx="985703" cy="355301"/>
          </a:xfrm>
          <a:custGeom>
            <a:avLst/>
            <a:gdLst/>
            <a:ahLst/>
            <a:cxnLst/>
            <a:rect l="l" t="t" r="r" b="b"/>
            <a:pathLst>
              <a:path w="12443" h="2763" extrusionOk="0">
                <a:moveTo>
                  <a:pt x="1" y="0"/>
                </a:moveTo>
                <a:lnTo>
                  <a:pt x="1" y="2762"/>
                </a:lnTo>
                <a:lnTo>
                  <a:pt x="12443" y="2762"/>
                </a:lnTo>
                <a:lnTo>
                  <a:pt x="12443"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2" name="Google Shape;132;p9"/>
          <p:cNvSpPr txBox="1">
            <a:spLocks noGrp="1"/>
          </p:cNvSpPr>
          <p:nvPr>
            <p:ph type="subTitle" idx="1"/>
          </p:nvPr>
        </p:nvSpPr>
        <p:spPr>
          <a:xfrm flipH="1">
            <a:off x="2521800" y="2340324"/>
            <a:ext cx="4100400" cy="808500"/>
          </a:xfrm>
          <a:prstGeom prst="rect">
            <a:avLst/>
          </a:prstGeom>
        </p:spPr>
        <p:txBody>
          <a:bodyPr spcFirstLastPara="1" wrap="square" lIns="91425" tIns="0" rIns="91425" bIns="0" anchor="ctr" anchorCtr="0">
            <a:noAutofit/>
          </a:bodyPr>
          <a:lstStyle>
            <a:lvl1pPr lvl="0" algn="ctr" rtl="0">
              <a:lnSpc>
                <a:spcPct val="100000"/>
              </a:lnSpc>
              <a:spcBef>
                <a:spcPct val="0"/>
              </a:spcBef>
              <a:spcAft>
                <a:spcPct val="0"/>
              </a:spcAft>
              <a:buClr>
                <a:schemeClr val="dk1"/>
              </a:buClr>
              <a:buSzPts val="1800"/>
              <a:buFont typeface="Overpass Mono"/>
              <a:buNone/>
              <a:defRPr sz="1600" b="1">
                <a:solidFill>
                  <a:schemeClr val="dk1"/>
                </a:solidFill>
                <a:latin typeface="Overpass Mono"/>
                <a:ea typeface="Overpass Mono"/>
                <a:cs typeface="Overpass Mono"/>
                <a:sym typeface="Overpass Mono"/>
              </a:defRPr>
            </a:lvl1pPr>
            <a:lvl2pPr lvl="1" algn="r" rtl="0">
              <a:lnSpc>
                <a:spcPct val="100000"/>
              </a:lnSpc>
              <a:spcBef>
                <a:spcPct val="0"/>
              </a:spcBef>
              <a:spcAft>
                <a:spcPct val="0"/>
              </a:spcAft>
              <a:buClr>
                <a:schemeClr val="dk1"/>
              </a:buClr>
              <a:buSzPts val="1400"/>
              <a:buNone/>
              <a:defRPr>
                <a:solidFill>
                  <a:schemeClr val="dk1"/>
                </a:solidFill>
              </a:defRPr>
            </a:lvl2pPr>
            <a:lvl3pPr lvl="2" algn="r" rtl="0">
              <a:lnSpc>
                <a:spcPct val="100000"/>
              </a:lnSpc>
              <a:spcBef>
                <a:spcPct val="0"/>
              </a:spcBef>
              <a:spcAft>
                <a:spcPct val="0"/>
              </a:spcAft>
              <a:buClr>
                <a:schemeClr val="dk1"/>
              </a:buClr>
              <a:buSzPts val="1400"/>
              <a:buNone/>
              <a:defRPr>
                <a:solidFill>
                  <a:schemeClr val="dk1"/>
                </a:solidFill>
              </a:defRPr>
            </a:lvl3pPr>
            <a:lvl4pPr lvl="3" algn="r" rtl="0">
              <a:lnSpc>
                <a:spcPct val="100000"/>
              </a:lnSpc>
              <a:spcBef>
                <a:spcPct val="0"/>
              </a:spcBef>
              <a:spcAft>
                <a:spcPct val="0"/>
              </a:spcAft>
              <a:buClr>
                <a:schemeClr val="dk1"/>
              </a:buClr>
              <a:buSzPts val="1400"/>
              <a:buNone/>
              <a:defRPr>
                <a:solidFill>
                  <a:schemeClr val="dk1"/>
                </a:solidFill>
              </a:defRPr>
            </a:lvl4pPr>
            <a:lvl5pPr lvl="4" algn="r" rtl="0">
              <a:lnSpc>
                <a:spcPct val="100000"/>
              </a:lnSpc>
              <a:spcBef>
                <a:spcPct val="0"/>
              </a:spcBef>
              <a:spcAft>
                <a:spcPct val="0"/>
              </a:spcAft>
              <a:buClr>
                <a:schemeClr val="dk1"/>
              </a:buClr>
              <a:buSzPts val="1400"/>
              <a:buNone/>
              <a:defRPr>
                <a:solidFill>
                  <a:schemeClr val="dk1"/>
                </a:solidFill>
              </a:defRPr>
            </a:lvl5pPr>
            <a:lvl6pPr lvl="5" algn="r" rtl="0">
              <a:lnSpc>
                <a:spcPct val="100000"/>
              </a:lnSpc>
              <a:spcBef>
                <a:spcPct val="0"/>
              </a:spcBef>
              <a:spcAft>
                <a:spcPct val="0"/>
              </a:spcAft>
              <a:buClr>
                <a:schemeClr val="dk1"/>
              </a:buClr>
              <a:buSzPts val="1400"/>
              <a:buNone/>
              <a:defRPr>
                <a:solidFill>
                  <a:schemeClr val="dk1"/>
                </a:solidFill>
              </a:defRPr>
            </a:lvl6pPr>
            <a:lvl7pPr lvl="6" algn="r" rtl="0">
              <a:lnSpc>
                <a:spcPct val="100000"/>
              </a:lnSpc>
              <a:spcBef>
                <a:spcPct val="0"/>
              </a:spcBef>
              <a:spcAft>
                <a:spcPct val="0"/>
              </a:spcAft>
              <a:buClr>
                <a:schemeClr val="dk1"/>
              </a:buClr>
              <a:buSzPts val="1400"/>
              <a:buNone/>
              <a:defRPr>
                <a:solidFill>
                  <a:schemeClr val="dk1"/>
                </a:solidFill>
              </a:defRPr>
            </a:lvl7pPr>
            <a:lvl8pPr lvl="7" algn="r" rtl="0">
              <a:lnSpc>
                <a:spcPct val="100000"/>
              </a:lnSpc>
              <a:spcBef>
                <a:spcPct val="0"/>
              </a:spcBef>
              <a:spcAft>
                <a:spcPct val="0"/>
              </a:spcAft>
              <a:buClr>
                <a:schemeClr val="dk1"/>
              </a:buClr>
              <a:buSzPts val="1400"/>
              <a:buNone/>
              <a:defRPr>
                <a:solidFill>
                  <a:schemeClr val="dk1"/>
                </a:solidFill>
              </a:defRPr>
            </a:lvl8pPr>
            <a:lvl9pPr lvl="8" algn="r" rtl="0">
              <a:lnSpc>
                <a:spcPct val="100000"/>
              </a:lnSpc>
              <a:spcBef>
                <a:spcPct val="0"/>
              </a:spcBef>
              <a:spcAft>
                <a:spcPct val="0"/>
              </a:spcAft>
              <a:buClr>
                <a:schemeClr val="dk1"/>
              </a:buClr>
              <a:buSzPts val="1400"/>
              <a:buNone/>
              <a:defRPr>
                <a:solidFill>
                  <a:schemeClr val="dk1"/>
                </a:solidFill>
              </a:defRPr>
            </a:lvl9pPr>
          </a:lstStyle>
          <a:p>
            <a:endParaRPr/>
          </a:p>
        </p:txBody>
      </p:sp>
      <p:sp>
        <p:nvSpPr>
          <p:cNvPr id="133" name="Google Shape;133;p9"/>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lvl1pPr lvl="0" algn="ctr" rtl="0">
              <a:spcBef>
                <a:spcPct val="0"/>
              </a:spcBef>
              <a:spcAft>
                <a:spcPct val="0"/>
              </a:spcAft>
              <a:buNone/>
              <a:defRPr sz="2200" b="0">
                <a:solidFill>
                  <a:schemeClr val="dk1"/>
                </a:solidFill>
                <a:latin typeface="Anaheim"/>
                <a:ea typeface="Anaheim"/>
                <a:cs typeface="Anaheim"/>
                <a:sym typeface="Anaheim"/>
              </a:defRPr>
            </a:lvl1pPr>
            <a:lvl2pPr lvl="1" algn="ctr" rtl="0">
              <a:spcBef>
                <a:spcPct val="0"/>
              </a:spcBef>
              <a:spcAft>
                <a:spcPct val="0"/>
              </a:spcAft>
              <a:buNone/>
              <a:defRPr sz="3000"/>
            </a:lvl2pPr>
            <a:lvl3pPr lvl="2" algn="ctr" rtl="0">
              <a:spcBef>
                <a:spcPct val="0"/>
              </a:spcBef>
              <a:spcAft>
                <a:spcPct val="0"/>
              </a:spcAft>
              <a:buNone/>
              <a:defRPr sz="3000"/>
            </a:lvl3pPr>
            <a:lvl4pPr lvl="3" algn="ctr" rtl="0">
              <a:spcBef>
                <a:spcPct val="0"/>
              </a:spcBef>
              <a:spcAft>
                <a:spcPct val="0"/>
              </a:spcAft>
              <a:buNone/>
              <a:defRPr sz="3000"/>
            </a:lvl4pPr>
            <a:lvl5pPr lvl="4" algn="ctr" rtl="0">
              <a:spcBef>
                <a:spcPct val="0"/>
              </a:spcBef>
              <a:spcAft>
                <a:spcPct val="0"/>
              </a:spcAft>
              <a:buNone/>
              <a:defRPr sz="3000"/>
            </a:lvl5pPr>
            <a:lvl6pPr lvl="5" algn="ctr" rtl="0">
              <a:spcBef>
                <a:spcPct val="0"/>
              </a:spcBef>
              <a:spcAft>
                <a:spcPct val="0"/>
              </a:spcAft>
              <a:buNone/>
              <a:defRPr sz="3000"/>
            </a:lvl6pPr>
            <a:lvl7pPr lvl="6" algn="ctr" rtl="0">
              <a:spcBef>
                <a:spcPct val="0"/>
              </a:spcBef>
              <a:spcAft>
                <a:spcPct val="0"/>
              </a:spcAft>
              <a:buNone/>
              <a:defRPr sz="3000"/>
            </a:lvl7pPr>
            <a:lvl8pPr lvl="7" algn="ctr" rtl="0">
              <a:spcBef>
                <a:spcPct val="0"/>
              </a:spcBef>
              <a:spcAft>
                <a:spcPct val="0"/>
              </a:spcAft>
              <a:buNone/>
              <a:defRPr sz="3000"/>
            </a:lvl8pPr>
            <a:lvl9pPr lvl="8" algn="ctr" rtl="0">
              <a:spcBef>
                <a:spcPct val="0"/>
              </a:spcBef>
              <a:spcAft>
                <a:spcPct val="0"/>
              </a:spcAft>
              <a:buNone/>
              <a:defRPr sz="3000"/>
            </a:lvl9pPr>
          </a:lstStyle>
          <a:p>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800"/>
              <a:buNone/>
              <a:defRPr sz="1600"/>
            </a:lvl1pPr>
            <a:lvl2pPr lvl="1" algn="r" rtl="0">
              <a:lnSpc>
                <a:spcPct val="100000"/>
              </a:lnSpc>
              <a:spcBef>
                <a:spcPct val="0"/>
              </a:spcBef>
              <a:spcAft>
                <a:spcPct val="0"/>
              </a:spcAft>
              <a:buSzPts val="1400"/>
              <a:buNone/>
              <a:defRPr/>
            </a:lvl2pPr>
            <a:lvl3pPr lvl="2" algn="r" rtl="0">
              <a:lnSpc>
                <a:spcPct val="100000"/>
              </a:lnSpc>
              <a:spcBef>
                <a:spcPct val="0"/>
              </a:spcBef>
              <a:spcAft>
                <a:spcPct val="0"/>
              </a:spcAft>
              <a:buSzPts val="1400"/>
              <a:buNone/>
              <a:defRPr/>
            </a:lvl3pPr>
            <a:lvl4pPr lvl="3" algn="r" rtl="0">
              <a:lnSpc>
                <a:spcPct val="100000"/>
              </a:lnSpc>
              <a:spcBef>
                <a:spcPct val="0"/>
              </a:spcBef>
              <a:spcAft>
                <a:spcPct val="0"/>
              </a:spcAft>
              <a:buSzPts val="1400"/>
              <a:buNone/>
              <a:defRPr/>
            </a:lvl4pPr>
            <a:lvl5pPr lvl="4" algn="r" rtl="0">
              <a:lnSpc>
                <a:spcPct val="100000"/>
              </a:lnSpc>
              <a:spcBef>
                <a:spcPct val="0"/>
              </a:spcBef>
              <a:spcAft>
                <a:spcPct val="0"/>
              </a:spcAft>
              <a:buSzPts val="1400"/>
              <a:buNone/>
              <a:defRPr/>
            </a:lvl5pPr>
            <a:lvl6pPr lvl="5" algn="r" rtl="0">
              <a:lnSpc>
                <a:spcPct val="100000"/>
              </a:lnSpc>
              <a:spcBef>
                <a:spcPct val="0"/>
              </a:spcBef>
              <a:spcAft>
                <a:spcPct val="0"/>
              </a:spcAft>
              <a:buSzPts val="1400"/>
              <a:buNone/>
              <a:defRPr/>
            </a:lvl6pPr>
            <a:lvl7pPr lvl="6" algn="r" rtl="0">
              <a:lnSpc>
                <a:spcPct val="100000"/>
              </a:lnSpc>
              <a:spcBef>
                <a:spcPct val="0"/>
              </a:spcBef>
              <a:spcAft>
                <a:spcPct val="0"/>
              </a:spcAft>
              <a:buSzPts val="1400"/>
              <a:buNone/>
              <a:defRPr/>
            </a:lvl7pPr>
            <a:lvl8pPr lvl="7" algn="r" rtl="0">
              <a:lnSpc>
                <a:spcPct val="100000"/>
              </a:lnSpc>
              <a:spcBef>
                <a:spcPct val="0"/>
              </a:spcBef>
              <a:spcAft>
                <a:spcPct val="0"/>
              </a:spcAft>
              <a:buSzPts val="1400"/>
              <a:buNone/>
              <a:defRPr/>
            </a:lvl8pPr>
            <a:lvl9pPr lvl="8" algn="r" rtl="0">
              <a:lnSpc>
                <a:spcPct val="100000"/>
              </a:lnSpc>
              <a:spcBef>
                <a:spcPct val="0"/>
              </a:spcBef>
              <a:spcAft>
                <a:spcPct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ct val="0"/>
              </a:spcBef>
              <a:spcAft>
                <a:spcPct val="0"/>
              </a:spcAft>
              <a:buNone/>
              <a:defRPr sz="3000">
                <a:solidFill>
                  <a:schemeClr val="dk2"/>
                </a:solidFill>
              </a:defRPr>
            </a:lvl1pPr>
            <a:lvl2pPr lvl="1" algn="ctr" rtl="0">
              <a:spcBef>
                <a:spcPct val="0"/>
              </a:spcBef>
              <a:spcAft>
                <a:spcPct val="0"/>
              </a:spcAft>
              <a:buNone/>
              <a:defRPr sz="3000"/>
            </a:lvl2pPr>
            <a:lvl3pPr lvl="2" algn="ctr" rtl="0">
              <a:spcBef>
                <a:spcPct val="0"/>
              </a:spcBef>
              <a:spcAft>
                <a:spcPct val="0"/>
              </a:spcAft>
              <a:buNone/>
              <a:defRPr sz="3000"/>
            </a:lvl3pPr>
            <a:lvl4pPr lvl="3" algn="ctr" rtl="0">
              <a:spcBef>
                <a:spcPct val="0"/>
              </a:spcBef>
              <a:spcAft>
                <a:spcPct val="0"/>
              </a:spcAft>
              <a:buNone/>
              <a:defRPr sz="3000"/>
            </a:lvl4pPr>
            <a:lvl5pPr lvl="4" algn="ctr" rtl="0">
              <a:spcBef>
                <a:spcPct val="0"/>
              </a:spcBef>
              <a:spcAft>
                <a:spcPct val="0"/>
              </a:spcAft>
              <a:buNone/>
              <a:defRPr sz="3000"/>
            </a:lvl5pPr>
            <a:lvl6pPr lvl="5" algn="ctr" rtl="0">
              <a:spcBef>
                <a:spcPct val="0"/>
              </a:spcBef>
              <a:spcAft>
                <a:spcPct val="0"/>
              </a:spcAft>
              <a:buNone/>
              <a:defRPr sz="3000"/>
            </a:lvl6pPr>
            <a:lvl7pPr lvl="6" algn="ctr" rtl="0">
              <a:spcBef>
                <a:spcPct val="0"/>
              </a:spcBef>
              <a:spcAft>
                <a:spcPct val="0"/>
              </a:spcAft>
              <a:buNone/>
              <a:defRPr sz="3000"/>
            </a:lvl7pPr>
            <a:lvl8pPr lvl="7" algn="ctr" rtl="0">
              <a:spcBef>
                <a:spcPct val="0"/>
              </a:spcBef>
              <a:spcAft>
                <a:spcPct val="0"/>
              </a:spcAft>
              <a:buNone/>
              <a:defRPr sz="3000"/>
            </a:lvl8pPr>
            <a:lvl9pPr lvl="8" algn="ctr" rtl="0">
              <a:spcBef>
                <a:spcPct val="0"/>
              </a:spcBef>
              <a:spcAft>
                <a:spcPct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ota al pie">
  <p:cSld name="CAPTION_ONLY_1">
    <p:spTree>
      <p:nvGrpSpPr>
        <p:cNvPr id="1" name="Shape 139"/>
        <p:cNvGrpSpPr/>
        <p:nvPr/>
      </p:nvGrpSpPr>
      <p:grpSpPr>
        <a:xfrm>
          <a:off x="0" y="0"/>
          <a:ext cx="0" cy="0"/>
          <a:chOff x="0" y="0"/>
          <a:chExt cx="0" cy="0"/>
        </a:xfrm>
      </p:grpSpPr>
      <p:sp>
        <p:nvSpPr>
          <p:cNvPr id="140" name="Google Shape;140;p11"/>
          <p:cNvSpPr/>
          <p:nvPr/>
        </p:nvSpPr>
        <p:spPr>
          <a:xfrm>
            <a:off x="7928639" y="1"/>
            <a:ext cx="1215355" cy="402011"/>
          </a:xfrm>
          <a:custGeom>
            <a:avLst/>
            <a:gdLst/>
            <a:ahLst/>
            <a:cxnLst/>
            <a:rect l="l" t="t" r="r" b="b"/>
            <a:pathLst>
              <a:path w="15122" h="5002" extrusionOk="0">
                <a:moveTo>
                  <a:pt x="0" y="1"/>
                </a:moveTo>
                <a:lnTo>
                  <a:pt x="0" y="5001"/>
                </a:lnTo>
                <a:lnTo>
                  <a:pt x="15121" y="5001"/>
                </a:lnTo>
                <a:lnTo>
                  <a:pt x="15121"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1" name="Google Shape;141;p11"/>
          <p:cNvSpPr/>
          <p:nvPr/>
        </p:nvSpPr>
        <p:spPr>
          <a:xfrm>
            <a:off x="3511525" y="783700"/>
            <a:ext cx="5632410" cy="2353867"/>
          </a:xfrm>
          <a:custGeom>
            <a:avLst/>
            <a:gdLst/>
            <a:ahLst/>
            <a:cxnLst/>
            <a:rect l="l" t="t" r="r" b="b"/>
            <a:pathLst>
              <a:path w="70081" h="27529" extrusionOk="0">
                <a:moveTo>
                  <a:pt x="0" y="1"/>
                </a:moveTo>
                <a:lnTo>
                  <a:pt x="0" y="27528"/>
                </a:lnTo>
                <a:lnTo>
                  <a:pt x="70080" y="27528"/>
                </a:lnTo>
                <a:lnTo>
                  <a:pt x="70080"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2" name="Google Shape;142;p11"/>
          <p:cNvSpPr txBox="1">
            <a:spLocks noGrp="1"/>
          </p:cNvSpPr>
          <p:nvPr>
            <p:ph type="title"/>
          </p:nvPr>
        </p:nvSpPr>
        <p:spPr>
          <a:xfrm>
            <a:off x="3762375" y="1012300"/>
            <a:ext cx="4915200" cy="1940100"/>
          </a:xfrm>
          <a:prstGeom prst="rect">
            <a:avLst/>
          </a:prstGeom>
        </p:spPr>
        <p:txBody>
          <a:bodyPr spcFirstLastPara="1" wrap="square" lIns="91425" tIns="0" rIns="91425" bIns="0" anchor="ctr" anchorCtr="0">
            <a:noAutofit/>
          </a:bodyPr>
          <a:lstStyle>
            <a:lvl1pPr lvl="0" algn="r" rtl="0">
              <a:lnSpc>
                <a:spcPct val="100000"/>
              </a:lnSpc>
              <a:spcBef>
                <a:spcPct val="0"/>
              </a:spcBef>
              <a:spcAft>
                <a:spcPct val="0"/>
              </a:spcAft>
              <a:buClr>
                <a:schemeClr val="dk1"/>
              </a:buClr>
              <a:buSzPts val="3500"/>
              <a:buNone/>
              <a:defRPr sz="3500">
                <a:solidFill>
                  <a:schemeClr val="dk1"/>
                </a:solidFill>
              </a:defRPr>
            </a:lvl1pPr>
            <a:lvl2pPr lvl="1" rtl="0">
              <a:lnSpc>
                <a:spcPct val="100000"/>
              </a:lnSpc>
              <a:spcBef>
                <a:spcPct val="0"/>
              </a:spcBef>
              <a:spcAft>
                <a:spcPct val="0"/>
              </a:spcAft>
              <a:buSzPts val="4800"/>
              <a:buNone/>
              <a:defRPr sz="4800"/>
            </a:lvl2pPr>
            <a:lvl3pPr lvl="2" rtl="0">
              <a:lnSpc>
                <a:spcPct val="100000"/>
              </a:lnSpc>
              <a:spcBef>
                <a:spcPct val="0"/>
              </a:spcBef>
              <a:spcAft>
                <a:spcPct val="0"/>
              </a:spcAft>
              <a:buSzPts val="4800"/>
              <a:buNone/>
              <a:defRPr sz="4800"/>
            </a:lvl3pPr>
            <a:lvl4pPr lvl="3" rtl="0">
              <a:lnSpc>
                <a:spcPct val="100000"/>
              </a:lnSpc>
              <a:spcBef>
                <a:spcPct val="0"/>
              </a:spcBef>
              <a:spcAft>
                <a:spcPct val="0"/>
              </a:spcAft>
              <a:buSzPts val="4800"/>
              <a:buNone/>
              <a:defRPr sz="4800"/>
            </a:lvl4pPr>
            <a:lvl5pPr lvl="4" rtl="0">
              <a:lnSpc>
                <a:spcPct val="100000"/>
              </a:lnSpc>
              <a:spcBef>
                <a:spcPct val="0"/>
              </a:spcBef>
              <a:spcAft>
                <a:spcPct val="0"/>
              </a:spcAft>
              <a:buSzPts val="4800"/>
              <a:buNone/>
              <a:defRPr sz="4800"/>
            </a:lvl5pPr>
            <a:lvl6pPr lvl="5" rtl="0">
              <a:lnSpc>
                <a:spcPct val="100000"/>
              </a:lnSpc>
              <a:spcBef>
                <a:spcPct val="0"/>
              </a:spcBef>
              <a:spcAft>
                <a:spcPct val="0"/>
              </a:spcAft>
              <a:buSzPts val="4800"/>
              <a:buNone/>
              <a:defRPr sz="4800"/>
            </a:lvl6pPr>
            <a:lvl7pPr lvl="6" rtl="0">
              <a:lnSpc>
                <a:spcPct val="100000"/>
              </a:lnSpc>
              <a:spcBef>
                <a:spcPct val="0"/>
              </a:spcBef>
              <a:spcAft>
                <a:spcPct val="0"/>
              </a:spcAft>
              <a:buSzPts val="4800"/>
              <a:buNone/>
              <a:defRPr sz="4800"/>
            </a:lvl7pPr>
            <a:lvl8pPr lvl="7" rtl="0">
              <a:lnSpc>
                <a:spcPct val="100000"/>
              </a:lnSpc>
              <a:spcBef>
                <a:spcPct val="0"/>
              </a:spcBef>
              <a:spcAft>
                <a:spcPct val="0"/>
              </a:spcAft>
              <a:buSzPts val="4800"/>
              <a:buNone/>
              <a:defRPr sz="4800"/>
            </a:lvl8pPr>
            <a:lvl9pPr lvl="8" rtl="0">
              <a:lnSpc>
                <a:spcPct val="100000"/>
              </a:lnSpc>
              <a:spcBef>
                <a:spcPct val="0"/>
              </a:spcBef>
              <a:spcAft>
                <a:spcPct val="0"/>
              </a:spcAft>
              <a:buSzPts val="4800"/>
              <a:buNone/>
              <a:defRPr sz="4800"/>
            </a:lvl9pPr>
          </a:lstStyle>
          <a:p>
            <a:endParaRPr/>
          </a:p>
        </p:txBody>
      </p:sp>
      <p:sp>
        <p:nvSpPr>
          <p:cNvPr id="143" name="Google Shape;143;p11"/>
          <p:cNvSpPr/>
          <p:nvPr/>
        </p:nvSpPr>
        <p:spPr>
          <a:xfrm>
            <a:off x="5865073" y="3429550"/>
            <a:ext cx="1215342" cy="259665"/>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4" name="Google Shape;144;p11"/>
          <p:cNvSpPr/>
          <p:nvPr/>
        </p:nvSpPr>
        <p:spPr>
          <a:xfrm>
            <a:off x="8018936" y="3429550"/>
            <a:ext cx="1124989" cy="259686"/>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5" name="Google Shape;145;p11"/>
          <p:cNvSpPr/>
          <p:nvPr/>
        </p:nvSpPr>
        <p:spPr>
          <a:xfrm>
            <a:off x="7083824" y="3429550"/>
            <a:ext cx="259727" cy="259665"/>
          </a:xfrm>
          <a:custGeom>
            <a:avLst/>
            <a:gdLst/>
            <a:ahLst/>
            <a:cxnLst/>
            <a:rect l="l" t="t" r="r" b="b"/>
            <a:pathLst>
              <a:path w="8298" h="8298" extrusionOk="0">
                <a:moveTo>
                  <a:pt x="0" y="1"/>
                </a:moveTo>
                <a:lnTo>
                  <a:pt x="0" y="8297"/>
                </a:lnTo>
                <a:lnTo>
                  <a:pt x="8297" y="8297"/>
                </a:lnTo>
                <a:lnTo>
                  <a:pt x="8297"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6" name="Google Shape;146;p11"/>
          <p:cNvSpPr/>
          <p:nvPr/>
        </p:nvSpPr>
        <p:spPr>
          <a:xfrm>
            <a:off x="7496607" y="3429550"/>
            <a:ext cx="259707" cy="259686"/>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7"/>
        <p:cNvGrpSpPr/>
        <p:nvPr/>
      </p:nvGrpSpPr>
      <p:grpSpPr>
        <a:xfrm>
          <a:off x="0" y="0"/>
          <a:ext cx="0" cy="0"/>
          <a:chOff x="0" y="0"/>
          <a:chExt cx="0" cy="0"/>
        </a:xfrm>
      </p:grpSpPr>
      <p:sp>
        <p:nvSpPr>
          <p:cNvPr id="148" name="Google Shape;148;p12"/>
          <p:cNvSpPr txBox="1">
            <a:spLocks noGrp="1"/>
          </p:cNvSpPr>
          <p:nvPr>
            <p:ph type="body" idx="1"/>
          </p:nvPr>
        </p:nvSpPr>
        <p:spPr>
          <a:xfrm>
            <a:off x="311700" y="3306869"/>
            <a:ext cx="8520600" cy="651000"/>
          </a:xfrm>
          <a:prstGeom prst="rect">
            <a:avLst/>
          </a:prstGeom>
        </p:spPr>
        <p:txBody>
          <a:bodyPr spcFirstLastPara="1" wrap="square" lIns="91425" tIns="91425" rIns="91425" bIns="91425" anchor="t" anchorCtr="0">
            <a:noAutofit/>
          </a:bodyPr>
          <a:lstStyle>
            <a:lvl1pPr marL="457200" lvl="0" indent="-330200" algn="ctr" rtl="0">
              <a:spcBef>
                <a:spcPct val="0"/>
              </a:spcBef>
              <a:spcAft>
                <a:spcPct val="0"/>
              </a:spcAft>
              <a:buSzPts val="1600"/>
              <a:buChar char="●"/>
              <a:defRPr sz="1600"/>
            </a:lvl1pPr>
            <a:lvl2pPr marL="914400" lvl="1" indent="-330200" algn="ctr" rtl="0">
              <a:spcBef>
                <a:spcPts val="1600"/>
              </a:spcBef>
              <a:spcAft>
                <a:spcPct val="0"/>
              </a:spcAft>
              <a:buSzPts val="1600"/>
              <a:buChar char="○"/>
              <a:defRPr sz="1600"/>
            </a:lvl2pPr>
            <a:lvl3pPr marL="1371600" lvl="2" indent="-330200" algn="ctr" rtl="0">
              <a:spcBef>
                <a:spcPts val="1600"/>
              </a:spcBef>
              <a:spcAft>
                <a:spcPct val="0"/>
              </a:spcAft>
              <a:buSzPts val="1600"/>
              <a:buChar char="■"/>
              <a:defRPr sz="1600"/>
            </a:lvl3pPr>
            <a:lvl4pPr marL="1828800" lvl="3" indent="-330200" algn="ctr" rtl="0">
              <a:spcBef>
                <a:spcPts val="1600"/>
              </a:spcBef>
              <a:spcAft>
                <a:spcPct val="0"/>
              </a:spcAft>
              <a:buSzPts val="1600"/>
              <a:buChar char="●"/>
              <a:defRPr sz="1600"/>
            </a:lvl4pPr>
            <a:lvl5pPr marL="2286000" lvl="4" indent="-330200" algn="ctr" rtl="0">
              <a:spcBef>
                <a:spcPts val="1600"/>
              </a:spcBef>
              <a:spcAft>
                <a:spcPct val="0"/>
              </a:spcAft>
              <a:buSzPts val="1600"/>
              <a:buChar char="○"/>
              <a:defRPr sz="1600"/>
            </a:lvl5pPr>
            <a:lvl6pPr marL="2743200" lvl="5" indent="-330200" algn="ctr" rtl="0">
              <a:spcBef>
                <a:spcPts val="1600"/>
              </a:spcBef>
              <a:spcAft>
                <a:spcPct val="0"/>
              </a:spcAft>
              <a:buSzPts val="1600"/>
              <a:buChar char="■"/>
              <a:defRPr sz="1600"/>
            </a:lvl6pPr>
            <a:lvl7pPr marL="3200400" lvl="6" indent="-330200" algn="ctr" rtl="0">
              <a:spcBef>
                <a:spcPts val="1600"/>
              </a:spcBef>
              <a:spcAft>
                <a:spcPct val="0"/>
              </a:spcAft>
              <a:buSzPts val="1600"/>
              <a:buChar char="●"/>
              <a:defRPr sz="1600"/>
            </a:lvl7pPr>
            <a:lvl8pPr marL="3657600" lvl="7" indent="-330200" algn="ctr" rtl="0">
              <a:spcBef>
                <a:spcPts val="1600"/>
              </a:spcBef>
              <a:spcAft>
                <a:spcPct val="0"/>
              </a:spcAft>
              <a:buSzPts val="1600"/>
              <a:buChar char="○"/>
              <a:defRPr sz="1600"/>
            </a:lvl8pPr>
            <a:lvl9pPr marL="4114800" lvl="8" indent="-330200" algn="ctr" rtl="0">
              <a:spcBef>
                <a:spcPts val="1600"/>
              </a:spcBef>
              <a:spcAft>
                <a:spcPts val="1600"/>
              </a:spcAft>
              <a:buSzPts val="1600"/>
              <a:buChar char="■"/>
              <a:defRPr sz="1600"/>
            </a:lvl9pPr>
          </a:lstStyle>
          <a:p>
            <a:endParaRPr/>
          </a:p>
        </p:txBody>
      </p:sp>
      <p:sp>
        <p:nvSpPr>
          <p:cNvPr id="149" name="Google Shape;149;p12"/>
          <p:cNvSpPr/>
          <p:nvPr/>
        </p:nvSpPr>
        <p:spPr>
          <a:xfrm rot="10800000">
            <a:off x="2751806" y="4243474"/>
            <a:ext cx="6391269" cy="904876"/>
          </a:xfrm>
          <a:custGeom>
            <a:avLst/>
            <a:gdLst/>
            <a:ahLst/>
            <a:cxnLst/>
            <a:rect l="l" t="t" r="r" b="b"/>
            <a:pathLst>
              <a:path w="16884" h="2763" extrusionOk="0">
                <a:moveTo>
                  <a:pt x="1" y="0"/>
                </a:moveTo>
                <a:lnTo>
                  <a:pt x="1" y="2762"/>
                </a:lnTo>
                <a:lnTo>
                  <a:pt x="16884" y="2762"/>
                </a:lnTo>
                <a:lnTo>
                  <a:pt x="16884" y="0"/>
                </a:lnTo>
                <a:close/>
              </a:path>
            </a:pathLst>
          </a:custGeom>
          <a:solidFill>
            <a:srgbClr val="FFFFFF">
              <a:alpha val="12549"/>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0" name="Google Shape;150;p12"/>
          <p:cNvSpPr/>
          <p:nvPr/>
        </p:nvSpPr>
        <p:spPr>
          <a:xfrm rot="10800000">
            <a:off x="1361250" y="1501127"/>
            <a:ext cx="7781825" cy="1525098"/>
          </a:xfrm>
          <a:custGeom>
            <a:avLst/>
            <a:gdLst/>
            <a:ahLst/>
            <a:cxnLst/>
            <a:rect l="l" t="t" r="r" b="b"/>
            <a:pathLst>
              <a:path w="2882" h="2775" extrusionOk="0">
                <a:moveTo>
                  <a:pt x="1" y="0"/>
                </a:moveTo>
                <a:lnTo>
                  <a:pt x="1" y="2774"/>
                </a:lnTo>
                <a:lnTo>
                  <a:pt x="2882" y="2774"/>
                </a:lnTo>
                <a:lnTo>
                  <a:pt x="2882"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1" name="Google Shape;151;p12"/>
          <p:cNvSpPr/>
          <p:nvPr/>
        </p:nvSpPr>
        <p:spPr>
          <a:xfrm rot="10800000">
            <a:off x="2" y="1"/>
            <a:ext cx="5791098" cy="505550"/>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313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2" name="Google Shape;152;p12"/>
          <p:cNvSpPr/>
          <p:nvPr/>
        </p:nvSpPr>
        <p:spPr>
          <a:xfrm rot="10800000">
            <a:off x="21" y="1501871"/>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3" name="Google Shape;153;p12"/>
          <p:cNvSpPr/>
          <p:nvPr/>
        </p:nvSpPr>
        <p:spPr>
          <a:xfrm rot="10800000">
            <a:off x="532482" y="912524"/>
            <a:ext cx="1055445" cy="355301"/>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4" name="Google Shape;154;p12"/>
          <p:cNvSpPr/>
          <p:nvPr/>
        </p:nvSpPr>
        <p:spPr>
          <a:xfrm rot="10800000">
            <a:off x="7173125" y="912516"/>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5" name="Google Shape;155;p12"/>
          <p:cNvSpPr/>
          <p:nvPr/>
        </p:nvSpPr>
        <p:spPr>
          <a:xfrm rot="10800000">
            <a:off x="1814348" y="912516"/>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6" name="Google Shape;156;p12"/>
          <p:cNvSpPr/>
          <p:nvPr/>
        </p:nvSpPr>
        <p:spPr>
          <a:xfrm rot="10800000">
            <a:off x="4523560" y="323049"/>
            <a:ext cx="2095515"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7" name="Google Shape;157;p12"/>
          <p:cNvSpPr/>
          <p:nvPr/>
        </p:nvSpPr>
        <p:spPr>
          <a:xfrm rot="10800000">
            <a:off x="7381057" y="3345678"/>
            <a:ext cx="1762943" cy="355322"/>
          </a:xfrm>
          <a:custGeom>
            <a:avLst/>
            <a:gdLst/>
            <a:ahLst/>
            <a:cxnLst/>
            <a:rect l="l" t="t" r="r" b="b"/>
            <a:pathLst>
              <a:path w="16884" h="2763" extrusionOk="0">
                <a:moveTo>
                  <a:pt x="1" y="0"/>
                </a:moveTo>
                <a:lnTo>
                  <a:pt x="1" y="2762"/>
                </a:lnTo>
                <a:lnTo>
                  <a:pt x="16884" y="2762"/>
                </a:lnTo>
                <a:lnTo>
                  <a:pt x="16884"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8" name="Google Shape;158;p12"/>
          <p:cNvSpPr/>
          <p:nvPr/>
        </p:nvSpPr>
        <p:spPr>
          <a:xfrm rot="10800000">
            <a:off x="-4" y="2084924"/>
            <a:ext cx="1785554" cy="356851"/>
          </a:xfrm>
          <a:custGeom>
            <a:avLst/>
            <a:gdLst/>
            <a:ahLst/>
            <a:cxnLst/>
            <a:rect l="l" t="t" r="r" b="b"/>
            <a:pathLst>
              <a:path w="15325" h="2775" extrusionOk="0">
                <a:moveTo>
                  <a:pt x="1" y="0"/>
                </a:moveTo>
                <a:lnTo>
                  <a:pt x="1" y="2774"/>
                </a:lnTo>
                <a:lnTo>
                  <a:pt x="15324" y="2774"/>
                </a:lnTo>
                <a:lnTo>
                  <a:pt x="1532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9" name="Google Shape;159;p12"/>
          <p:cNvSpPr/>
          <p:nvPr/>
        </p:nvSpPr>
        <p:spPr>
          <a:xfrm rot="10800000">
            <a:off x="656319" y="4788199"/>
            <a:ext cx="2628881" cy="355301"/>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0" name="Google Shape;160;p12"/>
          <p:cNvSpPr txBox="1">
            <a:spLocks noGrp="1"/>
          </p:cNvSpPr>
          <p:nvPr>
            <p:ph type="title" hasCustomPrompt="1"/>
          </p:nvPr>
        </p:nvSpPr>
        <p:spPr>
          <a:xfrm>
            <a:off x="311700" y="1847850"/>
            <a:ext cx="8520600" cy="1382700"/>
          </a:xfrm>
          <a:prstGeom prst="rect">
            <a:avLst/>
          </a:prstGeom>
        </p:spPr>
        <p:txBody>
          <a:bodyPr spcFirstLastPara="1" wrap="square" lIns="91425" tIns="0" rIns="91425" bIns="0" anchor="b" anchorCtr="0">
            <a:noAutofit/>
          </a:bodyPr>
          <a:lstStyle>
            <a:lvl1pPr lvl="0" algn="ctr" rtl="0">
              <a:spcBef>
                <a:spcPct val="0"/>
              </a:spcBef>
              <a:spcAft>
                <a:spcPct val="0"/>
              </a:spcAft>
              <a:buSzPts val="12500"/>
              <a:buNone/>
              <a:defRPr sz="12500"/>
            </a:lvl1pPr>
            <a:lvl2pPr lvl="1" algn="ctr" rtl="0">
              <a:spcBef>
                <a:spcPct val="0"/>
              </a:spcBef>
              <a:spcAft>
                <a:spcPct val="0"/>
              </a:spcAft>
              <a:buSzPts val="12500"/>
              <a:buFont typeface="Overpass Mono"/>
              <a:buNone/>
              <a:defRPr sz="12500" b="1">
                <a:latin typeface="Overpass Mono"/>
                <a:ea typeface="Overpass Mono"/>
                <a:cs typeface="Overpass Mono"/>
                <a:sym typeface="Overpass Mono"/>
              </a:defRPr>
            </a:lvl2pPr>
            <a:lvl3pPr lvl="2" algn="ctr" rtl="0">
              <a:spcBef>
                <a:spcPct val="0"/>
              </a:spcBef>
              <a:spcAft>
                <a:spcPct val="0"/>
              </a:spcAft>
              <a:buSzPts val="12500"/>
              <a:buFont typeface="Overpass Mono"/>
              <a:buNone/>
              <a:defRPr sz="12500" b="1">
                <a:latin typeface="Overpass Mono"/>
                <a:ea typeface="Overpass Mono"/>
                <a:cs typeface="Overpass Mono"/>
                <a:sym typeface="Overpass Mono"/>
              </a:defRPr>
            </a:lvl3pPr>
            <a:lvl4pPr lvl="3" algn="ctr" rtl="0">
              <a:spcBef>
                <a:spcPct val="0"/>
              </a:spcBef>
              <a:spcAft>
                <a:spcPct val="0"/>
              </a:spcAft>
              <a:buSzPts val="12500"/>
              <a:buFont typeface="Overpass Mono"/>
              <a:buNone/>
              <a:defRPr sz="12500" b="1">
                <a:latin typeface="Overpass Mono"/>
                <a:ea typeface="Overpass Mono"/>
                <a:cs typeface="Overpass Mono"/>
                <a:sym typeface="Overpass Mono"/>
              </a:defRPr>
            </a:lvl4pPr>
            <a:lvl5pPr lvl="4" algn="ctr" rtl="0">
              <a:spcBef>
                <a:spcPct val="0"/>
              </a:spcBef>
              <a:spcAft>
                <a:spcPct val="0"/>
              </a:spcAft>
              <a:buSzPts val="12500"/>
              <a:buFont typeface="Overpass Mono"/>
              <a:buNone/>
              <a:defRPr sz="12500" b="1">
                <a:latin typeface="Overpass Mono"/>
                <a:ea typeface="Overpass Mono"/>
                <a:cs typeface="Overpass Mono"/>
                <a:sym typeface="Overpass Mono"/>
              </a:defRPr>
            </a:lvl5pPr>
            <a:lvl6pPr lvl="5" algn="ctr" rtl="0">
              <a:spcBef>
                <a:spcPct val="0"/>
              </a:spcBef>
              <a:spcAft>
                <a:spcPct val="0"/>
              </a:spcAft>
              <a:buSzPts val="12500"/>
              <a:buFont typeface="Overpass Mono"/>
              <a:buNone/>
              <a:defRPr sz="12500" b="1">
                <a:latin typeface="Overpass Mono"/>
                <a:ea typeface="Overpass Mono"/>
                <a:cs typeface="Overpass Mono"/>
                <a:sym typeface="Overpass Mono"/>
              </a:defRPr>
            </a:lvl6pPr>
            <a:lvl7pPr lvl="6" algn="ctr" rtl="0">
              <a:spcBef>
                <a:spcPct val="0"/>
              </a:spcBef>
              <a:spcAft>
                <a:spcPct val="0"/>
              </a:spcAft>
              <a:buSzPts val="12500"/>
              <a:buFont typeface="Overpass Mono"/>
              <a:buNone/>
              <a:defRPr sz="12500" b="1">
                <a:latin typeface="Overpass Mono"/>
                <a:ea typeface="Overpass Mono"/>
                <a:cs typeface="Overpass Mono"/>
                <a:sym typeface="Overpass Mono"/>
              </a:defRPr>
            </a:lvl7pPr>
            <a:lvl8pPr lvl="7" algn="ctr" rtl="0">
              <a:spcBef>
                <a:spcPct val="0"/>
              </a:spcBef>
              <a:spcAft>
                <a:spcPct val="0"/>
              </a:spcAft>
              <a:buSzPts val="12500"/>
              <a:buFont typeface="Overpass Mono"/>
              <a:buNone/>
              <a:defRPr sz="12500" b="1">
                <a:latin typeface="Overpass Mono"/>
                <a:ea typeface="Overpass Mono"/>
                <a:cs typeface="Overpass Mono"/>
                <a:sym typeface="Overpass Mono"/>
              </a:defRPr>
            </a:lvl8pPr>
            <a:lvl9pPr lvl="8" algn="ctr" rtl="0">
              <a:spcBef>
                <a:spcPct val="0"/>
              </a:spcBef>
              <a:spcAft>
                <a:spcPct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Three columns">
  <p:cSld name="CUSTOM_1">
    <p:spTree>
      <p:nvGrpSpPr>
        <p:cNvPr id="1" name="Shape 162"/>
        <p:cNvGrpSpPr/>
        <p:nvPr/>
      </p:nvGrpSpPr>
      <p:grpSpPr>
        <a:xfrm>
          <a:off x="0" y="0"/>
          <a:ext cx="0" cy="0"/>
          <a:chOff x="0" y="0"/>
          <a:chExt cx="0" cy="0"/>
        </a:xfrm>
      </p:grpSpPr>
      <p:grpSp>
        <p:nvGrpSpPr>
          <p:cNvPr id="163" name="Google Shape;163;p14"/>
          <p:cNvGrpSpPr/>
          <p:nvPr/>
        </p:nvGrpSpPr>
        <p:grpSpPr>
          <a:xfrm>
            <a:off x="-25" y="2816286"/>
            <a:ext cx="9144046" cy="948350"/>
            <a:chOff x="-25" y="2816286"/>
            <a:chExt cx="9144046" cy="948350"/>
          </a:xfrm>
        </p:grpSpPr>
        <p:sp>
          <p:nvSpPr>
            <p:cNvPr id="164" name="Google Shape;164;p14"/>
            <p:cNvSpPr/>
            <p:nvPr/>
          </p:nvSpPr>
          <p:spPr>
            <a:xfrm>
              <a:off x="5439453" y="3632754"/>
              <a:ext cx="142155" cy="131882"/>
            </a:xfrm>
            <a:custGeom>
              <a:avLst/>
              <a:gdLst/>
              <a:ahLst/>
              <a:cxnLst/>
              <a:rect l="l" t="t" r="r" b="b"/>
              <a:pathLst>
                <a:path w="4442" h="4121" extrusionOk="0">
                  <a:moveTo>
                    <a:pt x="1" y="1"/>
                  </a:moveTo>
                  <a:lnTo>
                    <a:pt x="1" y="4120"/>
                  </a:lnTo>
                  <a:lnTo>
                    <a:pt x="4442" y="4120"/>
                  </a:lnTo>
                  <a:lnTo>
                    <a:pt x="4442"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5" name="Google Shape;165;p14"/>
            <p:cNvSpPr/>
            <p:nvPr/>
          </p:nvSpPr>
          <p:spPr>
            <a:xfrm>
              <a:off x="5723675" y="3632754"/>
              <a:ext cx="2948838" cy="131882"/>
            </a:xfrm>
            <a:custGeom>
              <a:avLst/>
              <a:gdLst/>
              <a:ahLst/>
              <a:cxnLst/>
              <a:rect l="l" t="t" r="r" b="b"/>
              <a:pathLst>
                <a:path w="92144" h="4121" extrusionOk="0">
                  <a:moveTo>
                    <a:pt x="1" y="1"/>
                  </a:moveTo>
                  <a:lnTo>
                    <a:pt x="1" y="4120"/>
                  </a:lnTo>
                  <a:lnTo>
                    <a:pt x="92143" y="4120"/>
                  </a:lnTo>
                  <a:lnTo>
                    <a:pt x="92143"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6" name="Google Shape;166;p14"/>
            <p:cNvSpPr/>
            <p:nvPr/>
          </p:nvSpPr>
          <p:spPr>
            <a:xfrm>
              <a:off x="4574596" y="3360726"/>
              <a:ext cx="1353834" cy="131882"/>
            </a:xfrm>
            <a:custGeom>
              <a:avLst/>
              <a:gdLst/>
              <a:ahLst/>
              <a:cxnLst/>
              <a:rect l="l" t="t" r="r" b="b"/>
              <a:pathLst>
                <a:path w="42304"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7" name="Google Shape;167;p14"/>
            <p:cNvSpPr/>
            <p:nvPr/>
          </p:nvSpPr>
          <p:spPr>
            <a:xfrm>
              <a:off x="5129312" y="2816286"/>
              <a:ext cx="1148858" cy="131498"/>
            </a:xfrm>
            <a:custGeom>
              <a:avLst/>
              <a:gdLst/>
              <a:ahLst/>
              <a:cxnLst/>
              <a:rect l="l" t="t" r="r" b="b"/>
              <a:pathLst>
                <a:path w="35899" h="4109" extrusionOk="0">
                  <a:moveTo>
                    <a:pt x="1" y="1"/>
                  </a:moveTo>
                  <a:lnTo>
                    <a:pt x="1" y="4108"/>
                  </a:lnTo>
                  <a:lnTo>
                    <a:pt x="35898" y="4108"/>
                  </a:lnTo>
                  <a:lnTo>
                    <a:pt x="35898"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8" name="Google Shape;168;p14"/>
            <p:cNvSpPr/>
            <p:nvPr/>
          </p:nvSpPr>
          <p:spPr>
            <a:xfrm>
              <a:off x="3376749"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9" name="Google Shape;169;p14"/>
            <p:cNvSpPr/>
            <p:nvPr/>
          </p:nvSpPr>
          <p:spPr>
            <a:xfrm>
              <a:off x="3077647" y="2816286"/>
              <a:ext cx="370397" cy="131498"/>
            </a:xfrm>
            <a:custGeom>
              <a:avLst/>
              <a:gdLst/>
              <a:ahLst/>
              <a:cxnLst/>
              <a:rect l="l" t="t" r="r" b="b"/>
              <a:pathLst>
                <a:path w="11574" h="4109" extrusionOk="0">
                  <a:moveTo>
                    <a:pt x="1" y="1"/>
                  </a:moveTo>
                  <a:lnTo>
                    <a:pt x="1" y="4108"/>
                  </a:lnTo>
                  <a:lnTo>
                    <a:pt x="11574" y="4108"/>
                  </a:lnTo>
                  <a:lnTo>
                    <a:pt x="11574"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0" name="Google Shape;170;p14"/>
            <p:cNvSpPr/>
            <p:nvPr/>
          </p:nvSpPr>
          <p:spPr>
            <a:xfrm>
              <a:off x="3542860" y="2816286"/>
              <a:ext cx="139467" cy="131498"/>
            </a:xfrm>
            <a:custGeom>
              <a:avLst/>
              <a:gdLst/>
              <a:ahLst/>
              <a:cxnLst/>
              <a:rect l="l" t="t" r="r" b="b"/>
              <a:pathLst>
                <a:path w="4358" h="4109" extrusionOk="0">
                  <a:moveTo>
                    <a:pt x="0" y="1"/>
                  </a:moveTo>
                  <a:lnTo>
                    <a:pt x="0"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1" name="Google Shape;171;p14"/>
            <p:cNvSpPr/>
            <p:nvPr/>
          </p:nvSpPr>
          <p:spPr>
            <a:xfrm>
              <a:off x="3723818" y="3088314"/>
              <a:ext cx="366205" cy="131882"/>
            </a:xfrm>
            <a:custGeom>
              <a:avLst/>
              <a:gdLst/>
              <a:ahLst/>
              <a:cxnLst/>
              <a:rect l="l" t="t" r="r" b="b"/>
              <a:pathLst>
                <a:path w="11443" h="4121" extrusionOk="0">
                  <a:moveTo>
                    <a:pt x="1" y="1"/>
                  </a:moveTo>
                  <a:lnTo>
                    <a:pt x="1" y="4120"/>
                  </a:lnTo>
                  <a:lnTo>
                    <a:pt x="11443" y="4120"/>
                  </a:lnTo>
                  <a:lnTo>
                    <a:pt x="11443"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2" name="Google Shape;172;p14"/>
            <p:cNvSpPr/>
            <p:nvPr/>
          </p:nvSpPr>
          <p:spPr>
            <a:xfrm>
              <a:off x="2734770" y="3088314"/>
              <a:ext cx="891622" cy="131882"/>
            </a:xfrm>
            <a:custGeom>
              <a:avLst/>
              <a:gdLst/>
              <a:ahLst/>
              <a:cxnLst/>
              <a:rect l="l" t="t" r="r" b="b"/>
              <a:pathLst>
                <a:path w="27861" h="4121" extrusionOk="0">
                  <a:moveTo>
                    <a:pt x="0" y="1"/>
                  </a:moveTo>
                  <a:lnTo>
                    <a:pt x="0" y="4120"/>
                  </a:lnTo>
                  <a:lnTo>
                    <a:pt x="27861" y="4120"/>
                  </a:lnTo>
                  <a:lnTo>
                    <a:pt x="27861"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3" name="Google Shape;173;p14"/>
            <p:cNvSpPr/>
            <p:nvPr/>
          </p:nvSpPr>
          <p:spPr>
            <a:xfrm>
              <a:off x="864832"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4" name="Google Shape;174;p14"/>
            <p:cNvSpPr/>
            <p:nvPr/>
          </p:nvSpPr>
          <p:spPr>
            <a:xfrm>
              <a:off x="1149054" y="3632754"/>
              <a:ext cx="2031679" cy="131882"/>
            </a:xfrm>
            <a:custGeom>
              <a:avLst/>
              <a:gdLst/>
              <a:ahLst/>
              <a:cxnLst/>
              <a:rect l="l" t="t" r="r" b="b"/>
              <a:pathLst>
                <a:path w="63485" h="4121" extrusionOk="0">
                  <a:moveTo>
                    <a:pt x="0" y="1"/>
                  </a:moveTo>
                  <a:lnTo>
                    <a:pt x="0" y="4120"/>
                  </a:lnTo>
                  <a:lnTo>
                    <a:pt x="63484" y="4120"/>
                  </a:lnTo>
                  <a:lnTo>
                    <a:pt x="63484"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5" name="Google Shape;175;p14"/>
            <p:cNvSpPr/>
            <p:nvPr/>
          </p:nvSpPr>
          <p:spPr>
            <a:xfrm>
              <a:off x="-25"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6" name="Google Shape;176;p14"/>
            <p:cNvSpPr/>
            <p:nvPr/>
          </p:nvSpPr>
          <p:spPr>
            <a:xfrm>
              <a:off x="824064" y="2816286"/>
              <a:ext cx="1337833" cy="131498"/>
            </a:xfrm>
            <a:custGeom>
              <a:avLst/>
              <a:gdLst/>
              <a:ahLst/>
              <a:cxnLst/>
              <a:rect l="l" t="t" r="r" b="b"/>
              <a:pathLst>
                <a:path w="41804" h="4109" extrusionOk="0">
                  <a:moveTo>
                    <a:pt x="0" y="1"/>
                  </a:moveTo>
                  <a:lnTo>
                    <a:pt x="0" y="4108"/>
                  </a:lnTo>
                  <a:lnTo>
                    <a:pt x="41803" y="4108"/>
                  </a:lnTo>
                  <a:lnTo>
                    <a:pt x="41803"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7" name="Google Shape;177;p14"/>
            <p:cNvSpPr/>
            <p:nvPr/>
          </p:nvSpPr>
          <p:spPr>
            <a:xfrm>
              <a:off x="582114" y="2816286"/>
              <a:ext cx="139499" cy="131498"/>
            </a:xfrm>
            <a:custGeom>
              <a:avLst/>
              <a:gdLst/>
              <a:ahLst/>
              <a:cxnLst/>
              <a:rect l="l" t="t" r="r" b="b"/>
              <a:pathLst>
                <a:path w="4359" h="4109" extrusionOk="0">
                  <a:moveTo>
                    <a:pt x="1" y="1"/>
                  </a:moveTo>
                  <a:lnTo>
                    <a:pt x="1"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8" name="Google Shape;178;p14"/>
            <p:cNvSpPr/>
            <p:nvPr/>
          </p:nvSpPr>
          <p:spPr>
            <a:xfrm>
              <a:off x="8756420"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9" name="Google Shape;179;p14"/>
            <p:cNvSpPr/>
            <p:nvPr/>
          </p:nvSpPr>
          <p:spPr>
            <a:xfrm>
              <a:off x="7790219"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0" name="Google Shape;180;p14"/>
            <p:cNvSpPr/>
            <p:nvPr/>
          </p:nvSpPr>
          <p:spPr>
            <a:xfrm>
              <a:off x="6982098" y="2816286"/>
              <a:ext cx="1154938" cy="131498"/>
            </a:xfrm>
            <a:custGeom>
              <a:avLst/>
              <a:gdLst/>
              <a:ahLst/>
              <a:cxnLst/>
              <a:rect l="l" t="t" r="r" b="b"/>
              <a:pathLst>
                <a:path w="36089" h="4109" extrusionOk="0">
                  <a:moveTo>
                    <a:pt x="1" y="1"/>
                  </a:moveTo>
                  <a:lnTo>
                    <a:pt x="1" y="4108"/>
                  </a:lnTo>
                  <a:lnTo>
                    <a:pt x="36089" y="4108"/>
                  </a:lnTo>
                  <a:lnTo>
                    <a:pt x="36089"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1" name="Google Shape;181;p14"/>
            <p:cNvSpPr/>
            <p:nvPr/>
          </p:nvSpPr>
          <p:spPr>
            <a:xfrm>
              <a:off x="8279016" y="2816286"/>
              <a:ext cx="139883" cy="131498"/>
            </a:xfrm>
            <a:custGeom>
              <a:avLst/>
              <a:gdLst/>
              <a:ahLst/>
              <a:cxnLst/>
              <a:rect l="l" t="t" r="r" b="b"/>
              <a:pathLst>
                <a:path w="4371" h="4109" extrusionOk="0">
                  <a:moveTo>
                    <a:pt x="1" y="1"/>
                  </a:moveTo>
                  <a:lnTo>
                    <a:pt x="1" y="4108"/>
                  </a:lnTo>
                  <a:lnTo>
                    <a:pt x="4370" y="4108"/>
                  </a:lnTo>
                  <a:lnTo>
                    <a:pt x="4370"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82" name="Google Shape;182;p14"/>
          <p:cNvSpPr txBox="1">
            <a:spLocks noGrp="1"/>
          </p:cNvSpPr>
          <p:nvPr>
            <p:ph type="ctrTitle"/>
          </p:nvPr>
        </p:nvSpPr>
        <p:spPr>
          <a:xfrm flipH="1">
            <a:off x="6355375" y="-142871"/>
            <a:ext cx="1435800" cy="430500"/>
          </a:xfrm>
          <a:prstGeom prst="rect">
            <a:avLst/>
          </a:prstGeom>
        </p:spPr>
        <p:txBody>
          <a:bodyPr spcFirstLastPara="1" wrap="square" lIns="91425" tIns="91425" rIns="91425" bIns="0" anchor="b" anchorCtr="0">
            <a:noAutofit/>
          </a:bodyPr>
          <a:lstStyle>
            <a:lvl1pPr lvl="0" algn="ctr" rtl="0">
              <a:spcBef>
                <a:spcPct val="0"/>
              </a:spcBef>
              <a:spcAft>
                <a:spcPct val="0"/>
              </a:spcAft>
              <a:buClr>
                <a:schemeClr val="lt1"/>
              </a:buClr>
              <a:buSzPts val="2400"/>
              <a:buNone/>
              <a:defRPr sz="2200"/>
            </a:lvl1pPr>
            <a:lvl2pPr lvl="1" algn="ctr" rtl="0">
              <a:spcBef>
                <a:spcPct val="0"/>
              </a:spcBef>
              <a:spcAft>
                <a:spcPct val="0"/>
              </a:spcAft>
              <a:buClr>
                <a:schemeClr val="lt1"/>
              </a:buClr>
              <a:buSzPts val="1800"/>
              <a:buNone/>
              <a:defRPr sz="1800">
                <a:solidFill>
                  <a:schemeClr val="lt1"/>
                </a:solidFill>
              </a:defRPr>
            </a:lvl2pPr>
            <a:lvl3pPr lvl="2" algn="ctr" rtl="0">
              <a:spcBef>
                <a:spcPct val="0"/>
              </a:spcBef>
              <a:spcAft>
                <a:spcPct val="0"/>
              </a:spcAft>
              <a:buClr>
                <a:schemeClr val="lt1"/>
              </a:buClr>
              <a:buSzPts val="1800"/>
              <a:buNone/>
              <a:defRPr sz="1800">
                <a:solidFill>
                  <a:schemeClr val="lt1"/>
                </a:solidFill>
              </a:defRPr>
            </a:lvl3pPr>
            <a:lvl4pPr lvl="3" algn="ctr" rtl="0">
              <a:spcBef>
                <a:spcPct val="0"/>
              </a:spcBef>
              <a:spcAft>
                <a:spcPct val="0"/>
              </a:spcAft>
              <a:buClr>
                <a:schemeClr val="lt1"/>
              </a:buClr>
              <a:buSzPts val="1800"/>
              <a:buNone/>
              <a:defRPr sz="1800">
                <a:solidFill>
                  <a:schemeClr val="lt1"/>
                </a:solidFill>
              </a:defRPr>
            </a:lvl4pPr>
            <a:lvl5pPr lvl="4" algn="ctr" rtl="0">
              <a:spcBef>
                <a:spcPct val="0"/>
              </a:spcBef>
              <a:spcAft>
                <a:spcPct val="0"/>
              </a:spcAft>
              <a:buClr>
                <a:schemeClr val="lt1"/>
              </a:buClr>
              <a:buSzPts val="1800"/>
              <a:buNone/>
              <a:defRPr sz="1800">
                <a:solidFill>
                  <a:schemeClr val="lt1"/>
                </a:solidFill>
              </a:defRPr>
            </a:lvl5pPr>
            <a:lvl6pPr lvl="5" algn="ctr" rtl="0">
              <a:spcBef>
                <a:spcPct val="0"/>
              </a:spcBef>
              <a:spcAft>
                <a:spcPct val="0"/>
              </a:spcAft>
              <a:buClr>
                <a:schemeClr val="lt1"/>
              </a:buClr>
              <a:buSzPts val="1800"/>
              <a:buNone/>
              <a:defRPr sz="1800">
                <a:solidFill>
                  <a:schemeClr val="lt1"/>
                </a:solidFill>
              </a:defRPr>
            </a:lvl6pPr>
            <a:lvl7pPr lvl="6" algn="ctr" rtl="0">
              <a:spcBef>
                <a:spcPct val="0"/>
              </a:spcBef>
              <a:spcAft>
                <a:spcPct val="0"/>
              </a:spcAft>
              <a:buClr>
                <a:schemeClr val="lt1"/>
              </a:buClr>
              <a:buSzPts val="1800"/>
              <a:buNone/>
              <a:defRPr sz="1800">
                <a:solidFill>
                  <a:schemeClr val="lt1"/>
                </a:solidFill>
              </a:defRPr>
            </a:lvl7pPr>
            <a:lvl8pPr lvl="7" algn="ctr" rtl="0">
              <a:spcBef>
                <a:spcPct val="0"/>
              </a:spcBef>
              <a:spcAft>
                <a:spcPct val="0"/>
              </a:spcAft>
              <a:buClr>
                <a:schemeClr val="lt1"/>
              </a:buClr>
              <a:buSzPts val="1800"/>
              <a:buNone/>
              <a:defRPr sz="1800">
                <a:solidFill>
                  <a:schemeClr val="lt1"/>
                </a:solidFill>
              </a:defRPr>
            </a:lvl8pPr>
            <a:lvl9pPr lvl="8" algn="ctr" rtl="0">
              <a:spcBef>
                <a:spcPct val="0"/>
              </a:spcBef>
              <a:spcAft>
                <a:spcPct val="0"/>
              </a:spcAft>
              <a:buClr>
                <a:schemeClr val="lt1"/>
              </a:buClr>
              <a:buSzPts val="1800"/>
              <a:buNone/>
              <a:defRPr sz="1800">
                <a:solidFill>
                  <a:schemeClr val="lt1"/>
                </a:solidFill>
              </a:defRPr>
            </a:lvl9pPr>
          </a:lstStyle>
          <a:p>
            <a:endParaRPr/>
          </a:p>
        </p:txBody>
      </p:sp>
      <p:sp>
        <p:nvSpPr>
          <p:cNvPr id="183" name="Google Shape;183;p14"/>
          <p:cNvSpPr txBox="1">
            <a:spLocks noGrp="1"/>
          </p:cNvSpPr>
          <p:nvPr>
            <p:ph type="subTitle" idx="1"/>
          </p:nvPr>
        </p:nvSpPr>
        <p:spPr>
          <a:xfrm flipH="1">
            <a:off x="6040625" y="1928650"/>
            <a:ext cx="2066400" cy="430500"/>
          </a:xfrm>
          <a:prstGeom prst="rect">
            <a:avLst/>
          </a:prstGeom>
        </p:spPr>
        <p:txBody>
          <a:bodyPr spcFirstLastPara="1" wrap="square" lIns="91425" tIns="0" rIns="91425" bIns="91425" anchor="t" anchorCtr="0">
            <a:noAutofit/>
          </a:bodyPr>
          <a:lstStyle>
            <a:lvl1pPr lvl="0" algn="ctr" rtl="0">
              <a:lnSpc>
                <a:spcPct val="115000"/>
              </a:lnSpc>
              <a:spcBef>
                <a:spcPct val="0"/>
              </a:spcBef>
              <a:spcAft>
                <a:spcPct val="0"/>
              </a:spcAft>
              <a:buSzPts val="1400"/>
              <a:buFont typeface="Anaheim"/>
              <a:buNone/>
              <a:defRPr sz="1400">
                <a:latin typeface="Anaheim"/>
                <a:ea typeface="Anaheim"/>
                <a:cs typeface="Anaheim"/>
                <a:sym typeface="Anaheim"/>
              </a:defRPr>
            </a:lvl1pPr>
            <a:lvl2pPr lvl="1" algn="ctr" rtl="0">
              <a:lnSpc>
                <a:spcPct val="115000"/>
              </a:lnSpc>
              <a:spcBef>
                <a:spcPct val="0"/>
              </a:spcBef>
              <a:spcAft>
                <a:spcPct val="0"/>
              </a:spcAft>
              <a:buSzPts val="1400"/>
              <a:buFont typeface="Anaheim"/>
              <a:buNone/>
              <a:defRPr>
                <a:latin typeface="Anaheim"/>
                <a:ea typeface="Anaheim"/>
                <a:cs typeface="Anaheim"/>
                <a:sym typeface="Anaheim"/>
              </a:defRPr>
            </a:lvl2pPr>
            <a:lvl3pPr lvl="2" algn="ctr" rtl="0">
              <a:lnSpc>
                <a:spcPct val="115000"/>
              </a:lnSpc>
              <a:spcBef>
                <a:spcPct val="0"/>
              </a:spcBef>
              <a:spcAft>
                <a:spcPct val="0"/>
              </a:spcAft>
              <a:buSzPts val="1400"/>
              <a:buFont typeface="Anaheim"/>
              <a:buNone/>
              <a:defRPr sz="1400">
                <a:latin typeface="Anaheim"/>
                <a:ea typeface="Anaheim"/>
                <a:cs typeface="Anaheim"/>
                <a:sym typeface="Anaheim"/>
              </a:defRPr>
            </a:lvl3pPr>
            <a:lvl4pPr lvl="3" algn="ctr" rtl="0">
              <a:lnSpc>
                <a:spcPct val="115000"/>
              </a:lnSpc>
              <a:spcBef>
                <a:spcPct val="0"/>
              </a:spcBef>
              <a:spcAft>
                <a:spcPct val="0"/>
              </a:spcAft>
              <a:buSzPts val="1400"/>
              <a:buFont typeface="Anaheim"/>
              <a:buNone/>
              <a:defRPr sz="1400">
                <a:latin typeface="Anaheim"/>
                <a:ea typeface="Anaheim"/>
                <a:cs typeface="Anaheim"/>
                <a:sym typeface="Anaheim"/>
              </a:defRPr>
            </a:lvl4pPr>
            <a:lvl5pPr lvl="4" algn="ctr" rtl="0">
              <a:lnSpc>
                <a:spcPct val="115000"/>
              </a:lnSpc>
              <a:spcBef>
                <a:spcPct val="0"/>
              </a:spcBef>
              <a:spcAft>
                <a:spcPct val="0"/>
              </a:spcAft>
              <a:buSzPts val="1400"/>
              <a:buFont typeface="Anaheim"/>
              <a:buNone/>
              <a:defRPr sz="1400">
                <a:latin typeface="Anaheim"/>
                <a:ea typeface="Anaheim"/>
                <a:cs typeface="Anaheim"/>
                <a:sym typeface="Anaheim"/>
              </a:defRPr>
            </a:lvl5pPr>
            <a:lvl6pPr lvl="5" algn="ctr" rtl="0">
              <a:lnSpc>
                <a:spcPct val="115000"/>
              </a:lnSpc>
              <a:spcBef>
                <a:spcPct val="0"/>
              </a:spcBef>
              <a:spcAft>
                <a:spcPct val="0"/>
              </a:spcAft>
              <a:buSzPts val="1400"/>
              <a:buFont typeface="Anaheim"/>
              <a:buNone/>
              <a:defRPr sz="1400">
                <a:latin typeface="Anaheim"/>
                <a:ea typeface="Anaheim"/>
                <a:cs typeface="Anaheim"/>
                <a:sym typeface="Anaheim"/>
              </a:defRPr>
            </a:lvl6pPr>
            <a:lvl7pPr lvl="6" algn="ctr" rtl="0">
              <a:lnSpc>
                <a:spcPct val="115000"/>
              </a:lnSpc>
              <a:spcBef>
                <a:spcPct val="0"/>
              </a:spcBef>
              <a:spcAft>
                <a:spcPct val="0"/>
              </a:spcAft>
              <a:buSzPts val="1400"/>
              <a:buFont typeface="Anaheim"/>
              <a:buNone/>
              <a:defRPr sz="1400">
                <a:latin typeface="Anaheim"/>
                <a:ea typeface="Anaheim"/>
                <a:cs typeface="Anaheim"/>
                <a:sym typeface="Anaheim"/>
              </a:defRPr>
            </a:lvl7pPr>
            <a:lvl8pPr lvl="7" algn="ctr" rtl="0">
              <a:lnSpc>
                <a:spcPct val="115000"/>
              </a:lnSpc>
              <a:spcBef>
                <a:spcPct val="0"/>
              </a:spcBef>
              <a:spcAft>
                <a:spcPct val="0"/>
              </a:spcAft>
              <a:buSzPts val="1400"/>
              <a:buFont typeface="Anaheim"/>
              <a:buNone/>
              <a:defRPr sz="1400">
                <a:latin typeface="Anaheim"/>
                <a:ea typeface="Anaheim"/>
                <a:cs typeface="Anaheim"/>
                <a:sym typeface="Anaheim"/>
              </a:defRPr>
            </a:lvl8pPr>
            <a:lvl9pPr lvl="8" algn="ctr" rtl="0">
              <a:lnSpc>
                <a:spcPct val="115000"/>
              </a:lnSpc>
              <a:spcBef>
                <a:spcPct val="0"/>
              </a:spcBef>
              <a:spcAft>
                <a:spcPct val="0"/>
              </a:spcAft>
              <a:buSzPts val="1400"/>
              <a:buFont typeface="Anaheim"/>
              <a:buNone/>
              <a:defRPr sz="1400">
                <a:latin typeface="Anaheim"/>
                <a:ea typeface="Anaheim"/>
                <a:cs typeface="Anaheim"/>
                <a:sym typeface="Anaheim"/>
              </a:defRPr>
            </a:lvl9pPr>
          </a:lstStyle>
          <a:p>
            <a:endParaRPr/>
          </a:p>
        </p:txBody>
      </p:sp>
      <p:sp>
        <p:nvSpPr>
          <p:cNvPr id="184" name="Google Shape;184;p14"/>
          <p:cNvSpPr txBox="1">
            <a:spLocks noGrp="1"/>
          </p:cNvSpPr>
          <p:nvPr>
            <p:ph type="ctrTitle" idx="2"/>
          </p:nvPr>
        </p:nvSpPr>
        <p:spPr>
          <a:xfrm flipH="1">
            <a:off x="1037600" y="1428754"/>
            <a:ext cx="2066400" cy="430500"/>
          </a:xfrm>
          <a:prstGeom prst="rect">
            <a:avLst/>
          </a:prstGeom>
        </p:spPr>
        <p:txBody>
          <a:bodyPr spcFirstLastPara="1" wrap="square" lIns="91425" tIns="91425" rIns="91425" bIns="0" anchor="b" anchorCtr="0">
            <a:noAutofit/>
          </a:bodyPr>
          <a:lstStyle>
            <a:lvl1pPr lvl="0" algn="ctr" rtl="0">
              <a:spcBef>
                <a:spcPct val="0"/>
              </a:spcBef>
              <a:spcAft>
                <a:spcPct val="0"/>
              </a:spcAft>
              <a:buClr>
                <a:schemeClr val="lt1"/>
              </a:buClr>
              <a:buSzPts val="2400"/>
              <a:buNone/>
              <a:defRPr sz="2200"/>
            </a:lvl1pPr>
            <a:lvl2pPr lvl="1" algn="r" rtl="0">
              <a:spcBef>
                <a:spcPct val="0"/>
              </a:spcBef>
              <a:spcAft>
                <a:spcPct val="0"/>
              </a:spcAft>
              <a:buClr>
                <a:schemeClr val="lt1"/>
              </a:buClr>
              <a:buSzPts val="1800"/>
              <a:buNone/>
              <a:defRPr sz="1800">
                <a:solidFill>
                  <a:schemeClr val="lt1"/>
                </a:solidFill>
              </a:defRPr>
            </a:lvl2pPr>
            <a:lvl3pPr lvl="2" algn="r" rtl="0">
              <a:spcBef>
                <a:spcPct val="0"/>
              </a:spcBef>
              <a:spcAft>
                <a:spcPct val="0"/>
              </a:spcAft>
              <a:buClr>
                <a:schemeClr val="lt1"/>
              </a:buClr>
              <a:buSzPts val="1800"/>
              <a:buNone/>
              <a:defRPr sz="1800">
                <a:solidFill>
                  <a:schemeClr val="lt1"/>
                </a:solidFill>
              </a:defRPr>
            </a:lvl3pPr>
            <a:lvl4pPr lvl="3" algn="r" rtl="0">
              <a:spcBef>
                <a:spcPct val="0"/>
              </a:spcBef>
              <a:spcAft>
                <a:spcPct val="0"/>
              </a:spcAft>
              <a:buClr>
                <a:schemeClr val="lt1"/>
              </a:buClr>
              <a:buSzPts val="1800"/>
              <a:buNone/>
              <a:defRPr sz="1800">
                <a:solidFill>
                  <a:schemeClr val="lt1"/>
                </a:solidFill>
              </a:defRPr>
            </a:lvl4pPr>
            <a:lvl5pPr lvl="4" algn="r" rtl="0">
              <a:spcBef>
                <a:spcPct val="0"/>
              </a:spcBef>
              <a:spcAft>
                <a:spcPct val="0"/>
              </a:spcAft>
              <a:buClr>
                <a:schemeClr val="lt1"/>
              </a:buClr>
              <a:buSzPts val="1800"/>
              <a:buNone/>
              <a:defRPr sz="1800">
                <a:solidFill>
                  <a:schemeClr val="lt1"/>
                </a:solidFill>
              </a:defRPr>
            </a:lvl5pPr>
            <a:lvl6pPr lvl="5" algn="r" rtl="0">
              <a:spcBef>
                <a:spcPct val="0"/>
              </a:spcBef>
              <a:spcAft>
                <a:spcPct val="0"/>
              </a:spcAft>
              <a:buClr>
                <a:schemeClr val="lt1"/>
              </a:buClr>
              <a:buSzPts val="1800"/>
              <a:buNone/>
              <a:defRPr sz="1800">
                <a:solidFill>
                  <a:schemeClr val="lt1"/>
                </a:solidFill>
              </a:defRPr>
            </a:lvl6pPr>
            <a:lvl7pPr lvl="6" algn="r" rtl="0">
              <a:spcBef>
                <a:spcPct val="0"/>
              </a:spcBef>
              <a:spcAft>
                <a:spcPct val="0"/>
              </a:spcAft>
              <a:buClr>
                <a:schemeClr val="lt1"/>
              </a:buClr>
              <a:buSzPts val="1800"/>
              <a:buNone/>
              <a:defRPr sz="1800">
                <a:solidFill>
                  <a:schemeClr val="lt1"/>
                </a:solidFill>
              </a:defRPr>
            </a:lvl7pPr>
            <a:lvl8pPr lvl="7" algn="r" rtl="0">
              <a:spcBef>
                <a:spcPct val="0"/>
              </a:spcBef>
              <a:spcAft>
                <a:spcPct val="0"/>
              </a:spcAft>
              <a:buClr>
                <a:schemeClr val="lt1"/>
              </a:buClr>
              <a:buSzPts val="1800"/>
              <a:buNone/>
              <a:defRPr sz="1800">
                <a:solidFill>
                  <a:schemeClr val="lt1"/>
                </a:solidFill>
              </a:defRPr>
            </a:lvl8pPr>
            <a:lvl9pPr lvl="8" algn="r" rtl="0">
              <a:spcBef>
                <a:spcPct val="0"/>
              </a:spcBef>
              <a:spcAft>
                <a:spcPct val="0"/>
              </a:spcAft>
              <a:buClr>
                <a:schemeClr val="lt1"/>
              </a:buClr>
              <a:buSzPts val="1800"/>
              <a:buNone/>
              <a:defRPr sz="1800">
                <a:solidFill>
                  <a:schemeClr val="lt1"/>
                </a:solidFill>
              </a:defRPr>
            </a:lvl9pPr>
          </a:lstStyle>
          <a:p>
            <a:endParaRPr/>
          </a:p>
        </p:txBody>
      </p:sp>
      <p:sp>
        <p:nvSpPr>
          <p:cNvPr id="185" name="Google Shape;185;p14"/>
          <p:cNvSpPr txBox="1">
            <a:spLocks noGrp="1"/>
          </p:cNvSpPr>
          <p:nvPr>
            <p:ph type="subTitle" idx="3"/>
          </p:nvPr>
        </p:nvSpPr>
        <p:spPr>
          <a:xfrm flipH="1">
            <a:off x="1037000"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ct val="0"/>
              </a:spcBef>
              <a:spcAft>
                <a:spcPct val="0"/>
              </a:spcAft>
              <a:buSzPts val="1400"/>
              <a:buFont typeface="Anaheim"/>
              <a:buNone/>
              <a:defRPr sz="1400">
                <a:latin typeface="Anaheim"/>
                <a:ea typeface="Anaheim"/>
                <a:cs typeface="Anaheim"/>
                <a:sym typeface="Anaheim"/>
              </a:defRPr>
            </a:lvl1pPr>
            <a:lvl2pPr lvl="1" algn="ctr" rtl="0">
              <a:lnSpc>
                <a:spcPct val="115000"/>
              </a:lnSpc>
              <a:spcBef>
                <a:spcPct val="0"/>
              </a:spcBef>
              <a:spcAft>
                <a:spcPct val="0"/>
              </a:spcAft>
              <a:buSzPts val="1400"/>
              <a:buFont typeface="Anaheim"/>
              <a:buNone/>
              <a:defRPr>
                <a:latin typeface="Anaheim"/>
                <a:ea typeface="Anaheim"/>
                <a:cs typeface="Anaheim"/>
                <a:sym typeface="Anaheim"/>
              </a:defRPr>
            </a:lvl2pPr>
            <a:lvl3pPr lvl="2" algn="ctr" rtl="0">
              <a:lnSpc>
                <a:spcPct val="115000"/>
              </a:lnSpc>
              <a:spcBef>
                <a:spcPct val="0"/>
              </a:spcBef>
              <a:spcAft>
                <a:spcPct val="0"/>
              </a:spcAft>
              <a:buSzPts val="1400"/>
              <a:buFont typeface="Anaheim"/>
              <a:buNone/>
              <a:defRPr sz="1400">
                <a:latin typeface="Anaheim"/>
                <a:ea typeface="Anaheim"/>
                <a:cs typeface="Anaheim"/>
                <a:sym typeface="Anaheim"/>
              </a:defRPr>
            </a:lvl3pPr>
            <a:lvl4pPr lvl="3" algn="ctr" rtl="0">
              <a:lnSpc>
                <a:spcPct val="115000"/>
              </a:lnSpc>
              <a:spcBef>
                <a:spcPct val="0"/>
              </a:spcBef>
              <a:spcAft>
                <a:spcPct val="0"/>
              </a:spcAft>
              <a:buSzPts val="1400"/>
              <a:buFont typeface="Anaheim"/>
              <a:buNone/>
              <a:defRPr sz="1400">
                <a:latin typeface="Anaheim"/>
                <a:ea typeface="Anaheim"/>
                <a:cs typeface="Anaheim"/>
                <a:sym typeface="Anaheim"/>
              </a:defRPr>
            </a:lvl4pPr>
            <a:lvl5pPr lvl="4" algn="ctr" rtl="0">
              <a:lnSpc>
                <a:spcPct val="115000"/>
              </a:lnSpc>
              <a:spcBef>
                <a:spcPct val="0"/>
              </a:spcBef>
              <a:spcAft>
                <a:spcPct val="0"/>
              </a:spcAft>
              <a:buSzPts val="1400"/>
              <a:buFont typeface="Anaheim"/>
              <a:buNone/>
              <a:defRPr sz="1400">
                <a:latin typeface="Anaheim"/>
                <a:ea typeface="Anaheim"/>
                <a:cs typeface="Anaheim"/>
                <a:sym typeface="Anaheim"/>
              </a:defRPr>
            </a:lvl5pPr>
            <a:lvl6pPr lvl="5" algn="ctr" rtl="0">
              <a:lnSpc>
                <a:spcPct val="115000"/>
              </a:lnSpc>
              <a:spcBef>
                <a:spcPct val="0"/>
              </a:spcBef>
              <a:spcAft>
                <a:spcPct val="0"/>
              </a:spcAft>
              <a:buSzPts val="1400"/>
              <a:buFont typeface="Anaheim"/>
              <a:buNone/>
              <a:defRPr sz="1400">
                <a:latin typeface="Anaheim"/>
                <a:ea typeface="Anaheim"/>
                <a:cs typeface="Anaheim"/>
                <a:sym typeface="Anaheim"/>
              </a:defRPr>
            </a:lvl6pPr>
            <a:lvl7pPr lvl="6" algn="ctr" rtl="0">
              <a:lnSpc>
                <a:spcPct val="115000"/>
              </a:lnSpc>
              <a:spcBef>
                <a:spcPct val="0"/>
              </a:spcBef>
              <a:spcAft>
                <a:spcPct val="0"/>
              </a:spcAft>
              <a:buSzPts val="1400"/>
              <a:buFont typeface="Anaheim"/>
              <a:buNone/>
              <a:defRPr sz="1400">
                <a:latin typeface="Anaheim"/>
                <a:ea typeface="Anaheim"/>
                <a:cs typeface="Anaheim"/>
                <a:sym typeface="Anaheim"/>
              </a:defRPr>
            </a:lvl7pPr>
            <a:lvl8pPr lvl="7" algn="ctr" rtl="0">
              <a:lnSpc>
                <a:spcPct val="115000"/>
              </a:lnSpc>
              <a:spcBef>
                <a:spcPct val="0"/>
              </a:spcBef>
              <a:spcAft>
                <a:spcPct val="0"/>
              </a:spcAft>
              <a:buSzPts val="1400"/>
              <a:buFont typeface="Anaheim"/>
              <a:buNone/>
              <a:defRPr sz="1400">
                <a:latin typeface="Anaheim"/>
                <a:ea typeface="Anaheim"/>
                <a:cs typeface="Anaheim"/>
                <a:sym typeface="Anaheim"/>
              </a:defRPr>
            </a:lvl8pPr>
            <a:lvl9pPr lvl="8" algn="ctr" rtl="0">
              <a:lnSpc>
                <a:spcPct val="115000"/>
              </a:lnSpc>
              <a:spcBef>
                <a:spcPct val="0"/>
              </a:spcBef>
              <a:spcAft>
                <a:spcPct val="0"/>
              </a:spcAft>
              <a:buSzPts val="1400"/>
              <a:buFont typeface="Anaheim"/>
              <a:buNone/>
              <a:defRPr sz="1400">
                <a:latin typeface="Anaheim"/>
                <a:ea typeface="Anaheim"/>
                <a:cs typeface="Anaheim"/>
                <a:sym typeface="Anaheim"/>
              </a:defRPr>
            </a:lvl9pPr>
          </a:lstStyle>
          <a:p>
            <a:endParaRPr/>
          </a:p>
        </p:txBody>
      </p:sp>
      <p:sp>
        <p:nvSpPr>
          <p:cNvPr id="186" name="Google Shape;186;p14"/>
          <p:cNvSpPr txBox="1">
            <a:spLocks noGrp="1"/>
          </p:cNvSpPr>
          <p:nvPr>
            <p:ph type="ctrTitle" idx="4"/>
          </p:nvPr>
        </p:nvSpPr>
        <p:spPr>
          <a:xfrm flipH="1">
            <a:off x="3829056" y="-219071"/>
            <a:ext cx="1466400" cy="430500"/>
          </a:xfrm>
          <a:prstGeom prst="rect">
            <a:avLst/>
          </a:prstGeom>
        </p:spPr>
        <p:txBody>
          <a:bodyPr spcFirstLastPara="1" wrap="square" lIns="91425" tIns="91425" rIns="91425" bIns="0" anchor="b" anchorCtr="0">
            <a:noAutofit/>
          </a:bodyPr>
          <a:lstStyle>
            <a:lvl1pPr lvl="0" algn="ctr" rtl="0">
              <a:spcBef>
                <a:spcPct val="0"/>
              </a:spcBef>
              <a:spcAft>
                <a:spcPct val="0"/>
              </a:spcAft>
              <a:buClr>
                <a:schemeClr val="lt1"/>
              </a:buClr>
              <a:buSzPts val="2400"/>
              <a:buNone/>
              <a:defRPr sz="2200"/>
            </a:lvl1pPr>
            <a:lvl2pPr lvl="1" algn="ctr" rtl="0">
              <a:spcBef>
                <a:spcPct val="0"/>
              </a:spcBef>
              <a:spcAft>
                <a:spcPct val="0"/>
              </a:spcAft>
              <a:buClr>
                <a:schemeClr val="lt1"/>
              </a:buClr>
              <a:buSzPts val="1800"/>
              <a:buNone/>
              <a:defRPr sz="1800">
                <a:solidFill>
                  <a:schemeClr val="lt1"/>
                </a:solidFill>
              </a:defRPr>
            </a:lvl2pPr>
            <a:lvl3pPr lvl="2" algn="ctr" rtl="0">
              <a:spcBef>
                <a:spcPct val="0"/>
              </a:spcBef>
              <a:spcAft>
                <a:spcPct val="0"/>
              </a:spcAft>
              <a:buClr>
                <a:schemeClr val="lt1"/>
              </a:buClr>
              <a:buSzPts val="1800"/>
              <a:buNone/>
              <a:defRPr sz="1800">
                <a:solidFill>
                  <a:schemeClr val="lt1"/>
                </a:solidFill>
              </a:defRPr>
            </a:lvl3pPr>
            <a:lvl4pPr lvl="3" algn="ctr" rtl="0">
              <a:spcBef>
                <a:spcPct val="0"/>
              </a:spcBef>
              <a:spcAft>
                <a:spcPct val="0"/>
              </a:spcAft>
              <a:buClr>
                <a:schemeClr val="lt1"/>
              </a:buClr>
              <a:buSzPts val="1800"/>
              <a:buNone/>
              <a:defRPr sz="1800">
                <a:solidFill>
                  <a:schemeClr val="lt1"/>
                </a:solidFill>
              </a:defRPr>
            </a:lvl4pPr>
            <a:lvl5pPr lvl="4" algn="ctr" rtl="0">
              <a:spcBef>
                <a:spcPct val="0"/>
              </a:spcBef>
              <a:spcAft>
                <a:spcPct val="0"/>
              </a:spcAft>
              <a:buClr>
                <a:schemeClr val="lt1"/>
              </a:buClr>
              <a:buSzPts val="1800"/>
              <a:buNone/>
              <a:defRPr sz="1800">
                <a:solidFill>
                  <a:schemeClr val="lt1"/>
                </a:solidFill>
              </a:defRPr>
            </a:lvl5pPr>
            <a:lvl6pPr lvl="5" algn="ctr" rtl="0">
              <a:spcBef>
                <a:spcPct val="0"/>
              </a:spcBef>
              <a:spcAft>
                <a:spcPct val="0"/>
              </a:spcAft>
              <a:buClr>
                <a:schemeClr val="lt1"/>
              </a:buClr>
              <a:buSzPts val="1800"/>
              <a:buNone/>
              <a:defRPr sz="1800">
                <a:solidFill>
                  <a:schemeClr val="lt1"/>
                </a:solidFill>
              </a:defRPr>
            </a:lvl6pPr>
            <a:lvl7pPr lvl="6" algn="ctr" rtl="0">
              <a:spcBef>
                <a:spcPct val="0"/>
              </a:spcBef>
              <a:spcAft>
                <a:spcPct val="0"/>
              </a:spcAft>
              <a:buClr>
                <a:schemeClr val="lt1"/>
              </a:buClr>
              <a:buSzPts val="1800"/>
              <a:buNone/>
              <a:defRPr sz="1800">
                <a:solidFill>
                  <a:schemeClr val="lt1"/>
                </a:solidFill>
              </a:defRPr>
            </a:lvl7pPr>
            <a:lvl8pPr lvl="7" algn="ctr" rtl="0">
              <a:spcBef>
                <a:spcPct val="0"/>
              </a:spcBef>
              <a:spcAft>
                <a:spcPct val="0"/>
              </a:spcAft>
              <a:buClr>
                <a:schemeClr val="lt1"/>
              </a:buClr>
              <a:buSzPts val="1800"/>
              <a:buNone/>
              <a:defRPr sz="1800">
                <a:solidFill>
                  <a:schemeClr val="lt1"/>
                </a:solidFill>
              </a:defRPr>
            </a:lvl8pPr>
            <a:lvl9pPr lvl="8" algn="ctr" rtl="0">
              <a:spcBef>
                <a:spcPct val="0"/>
              </a:spcBef>
              <a:spcAft>
                <a:spcPct val="0"/>
              </a:spcAft>
              <a:buClr>
                <a:schemeClr val="lt1"/>
              </a:buClr>
              <a:buSzPts val="1800"/>
              <a:buNone/>
              <a:defRPr sz="1800">
                <a:solidFill>
                  <a:schemeClr val="lt1"/>
                </a:solidFill>
              </a:defRPr>
            </a:lvl9pPr>
          </a:lstStyle>
          <a:p>
            <a:endParaRPr/>
          </a:p>
        </p:txBody>
      </p:sp>
      <p:sp>
        <p:nvSpPr>
          <p:cNvPr id="187" name="Google Shape;187;p14"/>
          <p:cNvSpPr txBox="1">
            <a:spLocks noGrp="1"/>
          </p:cNvSpPr>
          <p:nvPr>
            <p:ph type="subTitle" idx="5"/>
          </p:nvPr>
        </p:nvSpPr>
        <p:spPr>
          <a:xfrm flipH="1">
            <a:off x="3539465"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ct val="0"/>
              </a:spcBef>
              <a:spcAft>
                <a:spcPct val="0"/>
              </a:spcAft>
              <a:buSzPts val="1400"/>
              <a:buFont typeface="Anaheim"/>
              <a:buNone/>
              <a:defRPr sz="1400">
                <a:latin typeface="Anaheim"/>
                <a:ea typeface="Anaheim"/>
                <a:cs typeface="Anaheim"/>
                <a:sym typeface="Anaheim"/>
              </a:defRPr>
            </a:lvl1pPr>
            <a:lvl2pPr lvl="1" algn="ctr" rtl="0">
              <a:lnSpc>
                <a:spcPct val="115000"/>
              </a:lnSpc>
              <a:spcBef>
                <a:spcPct val="0"/>
              </a:spcBef>
              <a:spcAft>
                <a:spcPct val="0"/>
              </a:spcAft>
              <a:buSzPts val="1400"/>
              <a:buFont typeface="Anaheim"/>
              <a:buNone/>
              <a:defRPr>
                <a:latin typeface="Anaheim"/>
                <a:ea typeface="Anaheim"/>
                <a:cs typeface="Anaheim"/>
                <a:sym typeface="Anaheim"/>
              </a:defRPr>
            </a:lvl2pPr>
            <a:lvl3pPr lvl="2" algn="ctr" rtl="0">
              <a:lnSpc>
                <a:spcPct val="115000"/>
              </a:lnSpc>
              <a:spcBef>
                <a:spcPct val="0"/>
              </a:spcBef>
              <a:spcAft>
                <a:spcPct val="0"/>
              </a:spcAft>
              <a:buSzPts val="1400"/>
              <a:buFont typeface="Anaheim"/>
              <a:buNone/>
              <a:defRPr sz="1400">
                <a:latin typeface="Anaheim"/>
                <a:ea typeface="Anaheim"/>
                <a:cs typeface="Anaheim"/>
                <a:sym typeface="Anaheim"/>
              </a:defRPr>
            </a:lvl3pPr>
            <a:lvl4pPr lvl="3" algn="ctr" rtl="0">
              <a:lnSpc>
                <a:spcPct val="115000"/>
              </a:lnSpc>
              <a:spcBef>
                <a:spcPct val="0"/>
              </a:spcBef>
              <a:spcAft>
                <a:spcPct val="0"/>
              </a:spcAft>
              <a:buSzPts val="1400"/>
              <a:buFont typeface="Anaheim"/>
              <a:buNone/>
              <a:defRPr sz="1400">
                <a:latin typeface="Anaheim"/>
                <a:ea typeface="Anaheim"/>
                <a:cs typeface="Anaheim"/>
                <a:sym typeface="Anaheim"/>
              </a:defRPr>
            </a:lvl4pPr>
            <a:lvl5pPr lvl="4" algn="ctr" rtl="0">
              <a:lnSpc>
                <a:spcPct val="115000"/>
              </a:lnSpc>
              <a:spcBef>
                <a:spcPct val="0"/>
              </a:spcBef>
              <a:spcAft>
                <a:spcPct val="0"/>
              </a:spcAft>
              <a:buSzPts val="1400"/>
              <a:buFont typeface="Anaheim"/>
              <a:buNone/>
              <a:defRPr sz="1400">
                <a:latin typeface="Anaheim"/>
                <a:ea typeface="Anaheim"/>
                <a:cs typeface="Anaheim"/>
                <a:sym typeface="Anaheim"/>
              </a:defRPr>
            </a:lvl5pPr>
            <a:lvl6pPr lvl="5" algn="ctr" rtl="0">
              <a:lnSpc>
                <a:spcPct val="115000"/>
              </a:lnSpc>
              <a:spcBef>
                <a:spcPct val="0"/>
              </a:spcBef>
              <a:spcAft>
                <a:spcPct val="0"/>
              </a:spcAft>
              <a:buSzPts val="1400"/>
              <a:buFont typeface="Anaheim"/>
              <a:buNone/>
              <a:defRPr sz="1400">
                <a:latin typeface="Anaheim"/>
                <a:ea typeface="Anaheim"/>
                <a:cs typeface="Anaheim"/>
                <a:sym typeface="Anaheim"/>
              </a:defRPr>
            </a:lvl6pPr>
            <a:lvl7pPr lvl="6" algn="ctr" rtl="0">
              <a:lnSpc>
                <a:spcPct val="115000"/>
              </a:lnSpc>
              <a:spcBef>
                <a:spcPct val="0"/>
              </a:spcBef>
              <a:spcAft>
                <a:spcPct val="0"/>
              </a:spcAft>
              <a:buSzPts val="1400"/>
              <a:buFont typeface="Anaheim"/>
              <a:buNone/>
              <a:defRPr sz="1400">
                <a:latin typeface="Anaheim"/>
                <a:ea typeface="Anaheim"/>
                <a:cs typeface="Anaheim"/>
                <a:sym typeface="Anaheim"/>
              </a:defRPr>
            </a:lvl7pPr>
            <a:lvl8pPr lvl="7" algn="ctr" rtl="0">
              <a:lnSpc>
                <a:spcPct val="115000"/>
              </a:lnSpc>
              <a:spcBef>
                <a:spcPct val="0"/>
              </a:spcBef>
              <a:spcAft>
                <a:spcPct val="0"/>
              </a:spcAft>
              <a:buSzPts val="1400"/>
              <a:buFont typeface="Anaheim"/>
              <a:buNone/>
              <a:defRPr sz="1400">
                <a:latin typeface="Anaheim"/>
                <a:ea typeface="Anaheim"/>
                <a:cs typeface="Anaheim"/>
                <a:sym typeface="Anaheim"/>
              </a:defRPr>
            </a:lvl8pPr>
            <a:lvl9pPr lvl="8" algn="ctr" rtl="0">
              <a:lnSpc>
                <a:spcPct val="115000"/>
              </a:lnSpc>
              <a:spcBef>
                <a:spcPct val="0"/>
              </a:spcBef>
              <a:spcAft>
                <a:spcPct val="0"/>
              </a:spcAft>
              <a:buSzPts val="1400"/>
              <a:buFont typeface="Anaheim"/>
              <a:buNone/>
              <a:defRPr sz="1400">
                <a:latin typeface="Anaheim"/>
                <a:ea typeface="Anaheim"/>
                <a:cs typeface="Anaheim"/>
                <a:sym typeface="Anaheim"/>
              </a:defRPr>
            </a:lvl9pPr>
          </a:lstStyle>
          <a:p>
            <a:endParaRPr/>
          </a:p>
        </p:txBody>
      </p:sp>
      <p:sp>
        <p:nvSpPr>
          <p:cNvPr id="188" name="Google Shape;188;p14"/>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ct val="0"/>
              </a:spcBef>
              <a:spcAft>
                <a:spcPct val="0"/>
              </a:spcAft>
              <a:buNone/>
              <a:defRPr sz="3000">
                <a:solidFill>
                  <a:schemeClr val="dk2"/>
                </a:solidFill>
              </a:defRPr>
            </a:lvl1pPr>
            <a:lvl2pPr lvl="1" algn="ctr" rtl="0">
              <a:spcBef>
                <a:spcPct val="0"/>
              </a:spcBef>
              <a:spcAft>
                <a:spcPct val="0"/>
              </a:spcAft>
              <a:buNone/>
              <a:defRPr sz="3000"/>
            </a:lvl2pPr>
            <a:lvl3pPr lvl="2" algn="ctr" rtl="0">
              <a:spcBef>
                <a:spcPct val="0"/>
              </a:spcBef>
              <a:spcAft>
                <a:spcPct val="0"/>
              </a:spcAft>
              <a:buNone/>
              <a:defRPr sz="3000"/>
            </a:lvl3pPr>
            <a:lvl4pPr lvl="3" algn="ctr" rtl="0">
              <a:spcBef>
                <a:spcPct val="0"/>
              </a:spcBef>
              <a:spcAft>
                <a:spcPct val="0"/>
              </a:spcAft>
              <a:buNone/>
              <a:defRPr sz="3000"/>
            </a:lvl4pPr>
            <a:lvl5pPr lvl="4" algn="ctr" rtl="0">
              <a:spcBef>
                <a:spcPct val="0"/>
              </a:spcBef>
              <a:spcAft>
                <a:spcPct val="0"/>
              </a:spcAft>
              <a:buNone/>
              <a:defRPr sz="3000"/>
            </a:lvl5pPr>
            <a:lvl6pPr lvl="5" algn="ctr" rtl="0">
              <a:spcBef>
                <a:spcPct val="0"/>
              </a:spcBef>
              <a:spcAft>
                <a:spcPct val="0"/>
              </a:spcAft>
              <a:buNone/>
              <a:defRPr sz="3000"/>
            </a:lvl6pPr>
            <a:lvl7pPr lvl="6" algn="ctr" rtl="0">
              <a:spcBef>
                <a:spcPct val="0"/>
              </a:spcBef>
              <a:spcAft>
                <a:spcPct val="0"/>
              </a:spcAft>
              <a:buNone/>
              <a:defRPr sz="3000"/>
            </a:lvl7pPr>
            <a:lvl8pPr lvl="7" algn="ctr" rtl="0">
              <a:spcBef>
                <a:spcPct val="0"/>
              </a:spcBef>
              <a:spcAft>
                <a:spcPct val="0"/>
              </a:spcAft>
              <a:buNone/>
              <a:defRPr sz="3000"/>
            </a:lvl8pPr>
            <a:lvl9pPr lvl="8" algn="ctr" rtl="0">
              <a:spcBef>
                <a:spcPct val="0"/>
              </a:spcBef>
              <a:spcAft>
                <a:spcPct val="0"/>
              </a:spcAft>
              <a:buNone/>
              <a:defRPr sz="3000"/>
            </a:lvl9pPr>
          </a:lstStyle>
          <a:p>
            <a:endParaRPr/>
          </a:p>
        </p:txBody>
      </p:sp>
      <p:sp>
        <p:nvSpPr>
          <p:cNvPr id="189" name="Google Shape;189;p14"/>
          <p:cNvSpPr txBox="1">
            <a:spLocks noGrp="1"/>
          </p:cNvSpPr>
          <p:nvPr>
            <p:ph type="ctrTitle" idx="7"/>
          </p:nvPr>
        </p:nvSpPr>
        <p:spPr>
          <a:xfrm flipH="1">
            <a:off x="3539112" y="1428754"/>
            <a:ext cx="2066400" cy="430500"/>
          </a:xfrm>
          <a:prstGeom prst="rect">
            <a:avLst/>
          </a:prstGeom>
        </p:spPr>
        <p:txBody>
          <a:bodyPr spcFirstLastPara="1" wrap="square" lIns="91425" tIns="91425" rIns="91425" bIns="0" anchor="b" anchorCtr="0">
            <a:noAutofit/>
          </a:bodyPr>
          <a:lstStyle>
            <a:lvl1pPr lvl="0" algn="ctr" rtl="0">
              <a:spcBef>
                <a:spcPct val="0"/>
              </a:spcBef>
              <a:spcAft>
                <a:spcPct val="0"/>
              </a:spcAft>
              <a:buClr>
                <a:schemeClr val="lt1"/>
              </a:buClr>
              <a:buSzPts val="2400"/>
              <a:buNone/>
              <a:defRPr sz="2200"/>
            </a:lvl1pPr>
            <a:lvl2pPr lvl="1" algn="r" rtl="0">
              <a:spcBef>
                <a:spcPct val="0"/>
              </a:spcBef>
              <a:spcAft>
                <a:spcPct val="0"/>
              </a:spcAft>
              <a:buClr>
                <a:schemeClr val="lt1"/>
              </a:buClr>
              <a:buSzPts val="1800"/>
              <a:buNone/>
              <a:defRPr sz="1800">
                <a:solidFill>
                  <a:schemeClr val="lt1"/>
                </a:solidFill>
              </a:defRPr>
            </a:lvl2pPr>
            <a:lvl3pPr lvl="2" algn="r" rtl="0">
              <a:spcBef>
                <a:spcPct val="0"/>
              </a:spcBef>
              <a:spcAft>
                <a:spcPct val="0"/>
              </a:spcAft>
              <a:buClr>
                <a:schemeClr val="lt1"/>
              </a:buClr>
              <a:buSzPts val="1800"/>
              <a:buNone/>
              <a:defRPr sz="1800">
                <a:solidFill>
                  <a:schemeClr val="lt1"/>
                </a:solidFill>
              </a:defRPr>
            </a:lvl3pPr>
            <a:lvl4pPr lvl="3" algn="r" rtl="0">
              <a:spcBef>
                <a:spcPct val="0"/>
              </a:spcBef>
              <a:spcAft>
                <a:spcPct val="0"/>
              </a:spcAft>
              <a:buClr>
                <a:schemeClr val="lt1"/>
              </a:buClr>
              <a:buSzPts val="1800"/>
              <a:buNone/>
              <a:defRPr sz="1800">
                <a:solidFill>
                  <a:schemeClr val="lt1"/>
                </a:solidFill>
              </a:defRPr>
            </a:lvl4pPr>
            <a:lvl5pPr lvl="4" algn="r" rtl="0">
              <a:spcBef>
                <a:spcPct val="0"/>
              </a:spcBef>
              <a:spcAft>
                <a:spcPct val="0"/>
              </a:spcAft>
              <a:buClr>
                <a:schemeClr val="lt1"/>
              </a:buClr>
              <a:buSzPts val="1800"/>
              <a:buNone/>
              <a:defRPr sz="1800">
                <a:solidFill>
                  <a:schemeClr val="lt1"/>
                </a:solidFill>
              </a:defRPr>
            </a:lvl5pPr>
            <a:lvl6pPr lvl="5" algn="r" rtl="0">
              <a:spcBef>
                <a:spcPct val="0"/>
              </a:spcBef>
              <a:spcAft>
                <a:spcPct val="0"/>
              </a:spcAft>
              <a:buClr>
                <a:schemeClr val="lt1"/>
              </a:buClr>
              <a:buSzPts val="1800"/>
              <a:buNone/>
              <a:defRPr sz="1800">
                <a:solidFill>
                  <a:schemeClr val="lt1"/>
                </a:solidFill>
              </a:defRPr>
            </a:lvl6pPr>
            <a:lvl7pPr lvl="6" algn="r" rtl="0">
              <a:spcBef>
                <a:spcPct val="0"/>
              </a:spcBef>
              <a:spcAft>
                <a:spcPct val="0"/>
              </a:spcAft>
              <a:buClr>
                <a:schemeClr val="lt1"/>
              </a:buClr>
              <a:buSzPts val="1800"/>
              <a:buNone/>
              <a:defRPr sz="1800">
                <a:solidFill>
                  <a:schemeClr val="lt1"/>
                </a:solidFill>
              </a:defRPr>
            </a:lvl7pPr>
            <a:lvl8pPr lvl="7" algn="r" rtl="0">
              <a:spcBef>
                <a:spcPct val="0"/>
              </a:spcBef>
              <a:spcAft>
                <a:spcPct val="0"/>
              </a:spcAft>
              <a:buClr>
                <a:schemeClr val="lt1"/>
              </a:buClr>
              <a:buSzPts val="1800"/>
              <a:buNone/>
              <a:defRPr sz="1800">
                <a:solidFill>
                  <a:schemeClr val="lt1"/>
                </a:solidFill>
              </a:defRPr>
            </a:lvl8pPr>
            <a:lvl9pPr lvl="8" algn="r" rtl="0">
              <a:spcBef>
                <a:spcPct val="0"/>
              </a:spcBef>
              <a:spcAft>
                <a:spcPct val="0"/>
              </a:spcAft>
              <a:buClr>
                <a:schemeClr val="lt1"/>
              </a:buClr>
              <a:buSzPts val="1800"/>
              <a:buNone/>
              <a:defRPr sz="1800">
                <a:solidFill>
                  <a:schemeClr val="lt1"/>
                </a:solidFill>
              </a:defRPr>
            </a:lvl9pPr>
          </a:lstStyle>
          <a:p>
            <a:endParaRPr/>
          </a:p>
        </p:txBody>
      </p:sp>
      <p:sp>
        <p:nvSpPr>
          <p:cNvPr id="190" name="Google Shape;190;p14"/>
          <p:cNvSpPr txBox="1">
            <a:spLocks noGrp="1"/>
          </p:cNvSpPr>
          <p:nvPr>
            <p:ph type="ctrTitle" idx="8"/>
          </p:nvPr>
        </p:nvSpPr>
        <p:spPr>
          <a:xfrm flipH="1">
            <a:off x="6041962" y="1428754"/>
            <a:ext cx="2066400" cy="430500"/>
          </a:xfrm>
          <a:prstGeom prst="rect">
            <a:avLst/>
          </a:prstGeom>
        </p:spPr>
        <p:txBody>
          <a:bodyPr spcFirstLastPara="1" wrap="square" lIns="91425" tIns="91425" rIns="91425" bIns="0" anchor="b" anchorCtr="0">
            <a:noAutofit/>
          </a:bodyPr>
          <a:lstStyle>
            <a:lvl1pPr lvl="0" algn="ctr" rtl="0">
              <a:spcBef>
                <a:spcPct val="0"/>
              </a:spcBef>
              <a:spcAft>
                <a:spcPct val="0"/>
              </a:spcAft>
              <a:buClr>
                <a:schemeClr val="lt1"/>
              </a:buClr>
              <a:buSzPts val="2400"/>
              <a:buNone/>
              <a:defRPr sz="2200"/>
            </a:lvl1pPr>
            <a:lvl2pPr lvl="1" algn="r" rtl="0">
              <a:spcBef>
                <a:spcPct val="0"/>
              </a:spcBef>
              <a:spcAft>
                <a:spcPct val="0"/>
              </a:spcAft>
              <a:buClr>
                <a:schemeClr val="lt1"/>
              </a:buClr>
              <a:buSzPts val="1800"/>
              <a:buNone/>
              <a:defRPr sz="1800">
                <a:solidFill>
                  <a:schemeClr val="lt1"/>
                </a:solidFill>
              </a:defRPr>
            </a:lvl2pPr>
            <a:lvl3pPr lvl="2" algn="r" rtl="0">
              <a:spcBef>
                <a:spcPct val="0"/>
              </a:spcBef>
              <a:spcAft>
                <a:spcPct val="0"/>
              </a:spcAft>
              <a:buClr>
                <a:schemeClr val="lt1"/>
              </a:buClr>
              <a:buSzPts val="1800"/>
              <a:buNone/>
              <a:defRPr sz="1800">
                <a:solidFill>
                  <a:schemeClr val="lt1"/>
                </a:solidFill>
              </a:defRPr>
            </a:lvl3pPr>
            <a:lvl4pPr lvl="3" algn="r" rtl="0">
              <a:spcBef>
                <a:spcPct val="0"/>
              </a:spcBef>
              <a:spcAft>
                <a:spcPct val="0"/>
              </a:spcAft>
              <a:buClr>
                <a:schemeClr val="lt1"/>
              </a:buClr>
              <a:buSzPts val="1800"/>
              <a:buNone/>
              <a:defRPr sz="1800">
                <a:solidFill>
                  <a:schemeClr val="lt1"/>
                </a:solidFill>
              </a:defRPr>
            </a:lvl4pPr>
            <a:lvl5pPr lvl="4" algn="r" rtl="0">
              <a:spcBef>
                <a:spcPct val="0"/>
              </a:spcBef>
              <a:spcAft>
                <a:spcPct val="0"/>
              </a:spcAft>
              <a:buClr>
                <a:schemeClr val="lt1"/>
              </a:buClr>
              <a:buSzPts val="1800"/>
              <a:buNone/>
              <a:defRPr sz="1800">
                <a:solidFill>
                  <a:schemeClr val="lt1"/>
                </a:solidFill>
              </a:defRPr>
            </a:lvl5pPr>
            <a:lvl6pPr lvl="5" algn="r" rtl="0">
              <a:spcBef>
                <a:spcPct val="0"/>
              </a:spcBef>
              <a:spcAft>
                <a:spcPct val="0"/>
              </a:spcAft>
              <a:buClr>
                <a:schemeClr val="lt1"/>
              </a:buClr>
              <a:buSzPts val="1800"/>
              <a:buNone/>
              <a:defRPr sz="1800">
                <a:solidFill>
                  <a:schemeClr val="lt1"/>
                </a:solidFill>
              </a:defRPr>
            </a:lvl6pPr>
            <a:lvl7pPr lvl="6" algn="r" rtl="0">
              <a:spcBef>
                <a:spcPct val="0"/>
              </a:spcBef>
              <a:spcAft>
                <a:spcPct val="0"/>
              </a:spcAft>
              <a:buClr>
                <a:schemeClr val="lt1"/>
              </a:buClr>
              <a:buSzPts val="1800"/>
              <a:buNone/>
              <a:defRPr sz="1800">
                <a:solidFill>
                  <a:schemeClr val="lt1"/>
                </a:solidFill>
              </a:defRPr>
            </a:lvl7pPr>
            <a:lvl8pPr lvl="7" algn="r" rtl="0">
              <a:spcBef>
                <a:spcPct val="0"/>
              </a:spcBef>
              <a:spcAft>
                <a:spcPct val="0"/>
              </a:spcAft>
              <a:buClr>
                <a:schemeClr val="lt1"/>
              </a:buClr>
              <a:buSzPts val="1800"/>
              <a:buNone/>
              <a:defRPr sz="1800">
                <a:solidFill>
                  <a:schemeClr val="lt1"/>
                </a:solidFill>
              </a:defRPr>
            </a:lvl8pPr>
            <a:lvl9pPr lvl="8" algn="r" rtl="0">
              <a:spcBef>
                <a:spcPct val="0"/>
              </a:spcBef>
              <a:spcAft>
                <a:spcPct val="0"/>
              </a:spcAft>
              <a:buClr>
                <a:schemeClr val="lt1"/>
              </a:buClr>
              <a:buSzPts val="1800"/>
              <a:buNone/>
              <a:defRPr sz="1800">
                <a:solidFill>
                  <a:schemeClr val="lt1"/>
                </a:solidFill>
              </a:defRPr>
            </a:lvl9pPr>
          </a:lstStyle>
          <a:p>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0" name="Google Shape;30;p5"/>
          <p:cNvGrpSpPr/>
          <p:nvPr/>
        </p:nvGrpSpPr>
        <p:grpSpPr>
          <a:xfrm>
            <a:off x="8389787" y="179931"/>
            <a:ext cx="486393" cy="125690"/>
            <a:chOff x="-890300" y="1406550"/>
            <a:chExt cx="806088" cy="208200"/>
          </a:xfrm>
        </p:grpSpPr>
        <p:sp>
          <p:nvSpPr>
            <p:cNvPr id="31" name="Google Shape;31;p5"/>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 name="Google Shape;32;p5"/>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3" name="Google Shape;33;p5"/>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35" name="Google Shape;35;p5"/>
          <p:cNvSpPr txBox="1">
            <a:spLocks noGrp="1"/>
          </p:cNvSpPr>
          <p:nvPr>
            <p:ph type="subTitle" idx="1"/>
          </p:nvPr>
        </p:nvSpPr>
        <p:spPr>
          <a:xfrm>
            <a:off x="5292547" y="3632599"/>
            <a:ext cx="26751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2800"/>
              <a:buNone/>
              <a:defRPr sz="1400" b="0"/>
            </a:lvl1pPr>
            <a:lvl2pPr lvl="1" algn="ctr" rtl="0">
              <a:lnSpc>
                <a:spcPct val="100000"/>
              </a:lnSpc>
              <a:spcBef>
                <a:spcPct val="0"/>
              </a:spcBef>
              <a:spcAft>
                <a:spcPct val="0"/>
              </a:spcAft>
              <a:buSzPts val="2800"/>
              <a:buNone/>
              <a:defRPr sz="2800"/>
            </a:lvl2pPr>
            <a:lvl3pPr lvl="2" algn="ctr" rtl="0">
              <a:lnSpc>
                <a:spcPct val="100000"/>
              </a:lnSpc>
              <a:spcBef>
                <a:spcPct val="0"/>
              </a:spcBef>
              <a:spcAft>
                <a:spcPct val="0"/>
              </a:spcAft>
              <a:buSzPts val="2800"/>
              <a:buNone/>
              <a:defRPr sz="2800"/>
            </a:lvl3pPr>
            <a:lvl4pPr lvl="3" algn="ctr" rtl="0">
              <a:lnSpc>
                <a:spcPct val="100000"/>
              </a:lnSpc>
              <a:spcBef>
                <a:spcPct val="0"/>
              </a:spcBef>
              <a:spcAft>
                <a:spcPct val="0"/>
              </a:spcAft>
              <a:buSzPts val="2800"/>
              <a:buNone/>
              <a:defRPr sz="2800"/>
            </a:lvl4pPr>
            <a:lvl5pPr lvl="4" algn="ctr" rtl="0">
              <a:lnSpc>
                <a:spcPct val="100000"/>
              </a:lnSpc>
              <a:spcBef>
                <a:spcPct val="0"/>
              </a:spcBef>
              <a:spcAft>
                <a:spcPct val="0"/>
              </a:spcAft>
              <a:buSzPts val="2800"/>
              <a:buNone/>
              <a:defRPr sz="2800"/>
            </a:lvl5pPr>
            <a:lvl6pPr lvl="5" algn="ctr" rtl="0">
              <a:lnSpc>
                <a:spcPct val="100000"/>
              </a:lnSpc>
              <a:spcBef>
                <a:spcPct val="0"/>
              </a:spcBef>
              <a:spcAft>
                <a:spcPct val="0"/>
              </a:spcAft>
              <a:buSzPts val="2800"/>
              <a:buNone/>
              <a:defRPr sz="2800"/>
            </a:lvl6pPr>
            <a:lvl7pPr lvl="6" algn="ctr" rtl="0">
              <a:lnSpc>
                <a:spcPct val="100000"/>
              </a:lnSpc>
              <a:spcBef>
                <a:spcPct val="0"/>
              </a:spcBef>
              <a:spcAft>
                <a:spcPct val="0"/>
              </a:spcAft>
              <a:buSzPts val="2800"/>
              <a:buNone/>
              <a:defRPr sz="2800"/>
            </a:lvl7pPr>
            <a:lvl8pPr lvl="7" algn="ctr" rtl="0">
              <a:lnSpc>
                <a:spcPct val="100000"/>
              </a:lnSpc>
              <a:spcBef>
                <a:spcPct val="0"/>
              </a:spcBef>
              <a:spcAft>
                <a:spcPct val="0"/>
              </a:spcAft>
              <a:buSzPts val="2800"/>
              <a:buNone/>
              <a:defRPr sz="2800"/>
            </a:lvl8pPr>
            <a:lvl9pPr lvl="8" algn="ctr" rtl="0">
              <a:lnSpc>
                <a:spcPct val="100000"/>
              </a:lnSpc>
              <a:spcBef>
                <a:spcPct val="0"/>
              </a:spcBef>
              <a:spcAft>
                <a:spcPct val="0"/>
              </a:spcAft>
              <a:buSzPts val="2800"/>
              <a:buNone/>
              <a:defRPr sz="2800"/>
            </a:lvl9pPr>
          </a:lstStyle>
          <a:p>
            <a:endParaRPr/>
          </a:p>
        </p:txBody>
      </p:sp>
      <p:sp>
        <p:nvSpPr>
          <p:cNvPr id="36" name="Google Shape;36;p5"/>
          <p:cNvSpPr txBox="1">
            <a:spLocks noGrp="1"/>
          </p:cNvSpPr>
          <p:nvPr>
            <p:ph type="subTitle" idx="2"/>
          </p:nvPr>
        </p:nvSpPr>
        <p:spPr>
          <a:xfrm>
            <a:off x="1585702" y="3632599"/>
            <a:ext cx="26751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2800"/>
              <a:buNone/>
              <a:defRPr sz="1400" b="0"/>
            </a:lvl1pPr>
            <a:lvl2pPr lvl="1" algn="ctr" rtl="0">
              <a:lnSpc>
                <a:spcPct val="100000"/>
              </a:lnSpc>
              <a:spcBef>
                <a:spcPct val="0"/>
              </a:spcBef>
              <a:spcAft>
                <a:spcPct val="0"/>
              </a:spcAft>
              <a:buSzPts val="2800"/>
              <a:buNone/>
              <a:defRPr sz="2800"/>
            </a:lvl2pPr>
            <a:lvl3pPr lvl="2" algn="ctr" rtl="0">
              <a:lnSpc>
                <a:spcPct val="100000"/>
              </a:lnSpc>
              <a:spcBef>
                <a:spcPct val="0"/>
              </a:spcBef>
              <a:spcAft>
                <a:spcPct val="0"/>
              </a:spcAft>
              <a:buSzPts val="2800"/>
              <a:buNone/>
              <a:defRPr sz="2800"/>
            </a:lvl3pPr>
            <a:lvl4pPr lvl="3" algn="ctr" rtl="0">
              <a:lnSpc>
                <a:spcPct val="100000"/>
              </a:lnSpc>
              <a:spcBef>
                <a:spcPct val="0"/>
              </a:spcBef>
              <a:spcAft>
                <a:spcPct val="0"/>
              </a:spcAft>
              <a:buSzPts val="2800"/>
              <a:buNone/>
              <a:defRPr sz="2800"/>
            </a:lvl4pPr>
            <a:lvl5pPr lvl="4" algn="ctr" rtl="0">
              <a:lnSpc>
                <a:spcPct val="100000"/>
              </a:lnSpc>
              <a:spcBef>
                <a:spcPct val="0"/>
              </a:spcBef>
              <a:spcAft>
                <a:spcPct val="0"/>
              </a:spcAft>
              <a:buSzPts val="2800"/>
              <a:buNone/>
              <a:defRPr sz="2800"/>
            </a:lvl5pPr>
            <a:lvl6pPr lvl="5" algn="ctr" rtl="0">
              <a:lnSpc>
                <a:spcPct val="100000"/>
              </a:lnSpc>
              <a:spcBef>
                <a:spcPct val="0"/>
              </a:spcBef>
              <a:spcAft>
                <a:spcPct val="0"/>
              </a:spcAft>
              <a:buSzPts val="2800"/>
              <a:buNone/>
              <a:defRPr sz="2800"/>
            </a:lvl6pPr>
            <a:lvl7pPr lvl="6" algn="ctr" rtl="0">
              <a:lnSpc>
                <a:spcPct val="100000"/>
              </a:lnSpc>
              <a:spcBef>
                <a:spcPct val="0"/>
              </a:spcBef>
              <a:spcAft>
                <a:spcPct val="0"/>
              </a:spcAft>
              <a:buSzPts val="2800"/>
              <a:buNone/>
              <a:defRPr sz="2800"/>
            </a:lvl7pPr>
            <a:lvl8pPr lvl="7" algn="ctr" rtl="0">
              <a:lnSpc>
                <a:spcPct val="100000"/>
              </a:lnSpc>
              <a:spcBef>
                <a:spcPct val="0"/>
              </a:spcBef>
              <a:spcAft>
                <a:spcPct val="0"/>
              </a:spcAft>
              <a:buSzPts val="2800"/>
              <a:buNone/>
              <a:defRPr sz="2800"/>
            </a:lvl8pPr>
            <a:lvl9pPr lvl="8" algn="ctr" rtl="0">
              <a:lnSpc>
                <a:spcPct val="100000"/>
              </a:lnSpc>
              <a:spcBef>
                <a:spcPct val="0"/>
              </a:spcBef>
              <a:spcAft>
                <a:spcPct val="0"/>
              </a:spcAft>
              <a:buSzPts val="2800"/>
              <a:buNone/>
              <a:defRPr sz="2800"/>
            </a:lvl9pPr>
          </a:lstStyle>
          <a:p>
            <a:endParaRPr/>
          </a:p>
        </p:txBody>
      </p:sp>
      <p:sp>
        <p:nvSpPr>
          <p:cNvPr id="37" name="Google Shape;37;p5"/>
          <p:cNvSpPr txBox="1">
            <a:spLocks noGrp="1"/>
          </p:cNvSpPr>
          <p:nvPr>
            <p:ph type="subTitle" idx="3"/>
          </p:nvPr>
        </p:nvSpPr>
        <p:spPr>
          <a:xfrm>
            <a:off x="4988437" y="3200700"/>
            <a:ext cx="2675100" cy="5727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dk1"/>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
        <p:nvSpPr>
          <p:cNvPr id="38" name="Google Shape;38;p5"/>
          <p:cNvSpPr txBox="1">
            <a:spLocks noGrp="1"/>
          </p:cNvSpPr>
          <p:nvPr>
            <p:ph type="subTitle" idx="4"/>
          </p:nvPr>
        </p:nvSpPr>
        <p:spPr>
          <a:xfrm>
            <a:off x="1281362" y="3200700"/>
            <a:ext cx="2675100" cy="5727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Font typeface="Bebas Neue"/>
              <a:buNone/>
              <a:defRPr sz="2400">
                <a:solidFill>
                  <a:schemeClr val="accent1"/>
                </a:solidFill>
                <a:latin typeface="Source Code Pro Medium"/>
                <a:ea typeface="Source Code Pro Medium"/>
                <a:cs typeface="Source Code Pro Medium"/>
                <a:sym typeface="Source Code Pro Medium"/>
              </a:defRPr>
            </a:lvl1pPr>
            <a:lvl2pPr lvl="1" algn="ctr" rtl="0">
              <a:lnSpc>
                <a:spcPct val="100000"/>
              </a:lnSpc>
              <a:spcBef>
                <a:spcPct val="0"/>
              </a:spcBef>
              <a:spcAft>
                <a:spcPct val="0"/>
              </a:spcAft>
              <a:buSzPts val="2400"/>
              <a:buFont typeface="Bebas Neue"/>
              <a:buNone/>
              <a:defRPr sz="2400">
                <a:latin typeface="Bebas Neue"/>
                <a:ea typeface="Bebas Neue"/>
                <a:cs typeface="Bebas Neue"/>
                <a:sym typeface="Bebas Neue"/>
              </a:defRPr>
            </a:lvl2pPr>
            <a:lvl3pPr lvl="2" algn="ctr" rtl="0">
              <a:lnSpc>
                <a:spcPct val="100000"/>
              </a:lnSpc>
              <a:spcBef>
                <a:spcPct val="0"/>
              </a:spcBef>
              <a:spcAft>
                <a:spcPct val="0"/>
              </a:spcAft>
              <a:buSzPts val="2400"/>
              <a:buFont typeface="Bebas Neue"/>
              <a:buNone/>
              <a:defRPr sz="2400">
                <a:latin typeface="Bebas Neue"/>
                <a:ea typeface="Bebas Neue"/>
                <a:cs typeface="Bebas Neue"/>
                <a:sym typeface="Bebas Neue"/>
              </a:defRPr>
            </a:lvl3pPr>
            <a:lvl4pPr lvl="3" algn="ctr" rtl="0">
              <a:lnSpc>
                <a:spcPct val="100000"/>
              </a:lnSpc>
              <a:spcBef>
                <a:spcPct val="0"/>
              </a:spcBef>
              <a:spcAft>
                <a:spcPct val="0"/>
              </a:spcAft>
              <a:buSzPts val="2400"/>
              <a:buFont typeface="Bebas Neue"/>
              <a:buNone/>
              <a:defRPr sz="2400">
                <a:latin typeface="Bebas Neue"/>
                <a:ea typeface="Bebas Neue"/>
                <a:cs typeface="Bebas Neue"/>
                <a:sym typeface="Bebas Neue"/>
              </a:defRPr>
            </a:lvl4pPr>
            <a:lvl5pPr lvl="4" algn="ctr" rtl="0">
              <a:lnSpc>
                <a:spcPct val="100000"/>
              </a:lnSpc>
              <a:spcBef>
                <a:spcPct val="0"/>
              </a:spcBef>
              <a:spcAft>
                <a:spcPct val="0"/>
              </a:spcAft>
              <a:buSzPts val="2400"/>
              <a:buFont typeface="Bebas Neue"/>
              <a:buNone/>
              <a:defRPr sz="2400">
                <a:latin typeface="Bebas Neue"/>
                <a:ea typeface="Bebas Neue"/>
                <a:cs typeface="Bebas Neue"/>
                <a:sym typeface="Bebas Neue"/>
              </a:defRPr>
            </a:lvl5pPr>
            <a:lvl6pPr lvl="5" algn="ctr" rtl="0">
              <a:lnSpc>
                <a:spcPct val="100000"/>
              </a:lnSpc>
              <a:spcBef>
                <a:spcPct val="0"/>
              </a:spcBef>
              <a:spcAft>
                <a:spcPct val="0"/>
              </a:spcAft>
              <a:buSzPts val="2400"/>
              <a:buFont typeface="Bebas Neue"/>
              <a:buNone/>
              <a:defRPr sz="2400">
                <a:latin typeface="Bebas Neue"/>
                <a:ea typeface="Bebas Neue"/>
                <a:cs typeface="Bebas Neue"/>
                <a:sym typeface="Bebas Neue"/>
              </a:defRPr>
            </a:lvl6pPr>
            <a:lvl7pPr lvl="6" algn="ctr" rtl="0">
              <a:lnSpc>
                <a:spcPct val="100000"/>
              </a:lnSpc>
              <a:spcBef>
                <a:spcPct val="0"/>
              </a:spcBef>
              <a:spcAft>
                <a:spcPct val="0"/>
              </a:spcAft>
              <a:buSzPts val="2400"/>
              <a:buFont typeface="Bebas Neue"/>
              <a:buNone/>
              <a:defRPr sz="2400">
                <a:latin typeface="Bebas Neue"/>
                <a:ea typeface="Bebas Neue"/>
                <a:cs typeface="Bebas Neue"/>
                <a:sym typeface="Bebas Neue"/>
              </a:defRPr>
            </a:lvl7pPr>
            <a:lvl8pPr lvl="7" algn="ctr" rtl="0">
              <a:lnSpc>
                <a:spcPct val="100000"/>
              </a:lnSpc>
              <a:spcBef>
                <a:spcPct val="0"/>
              </a:spcBef>
              <a:spcAft>
                <a:spcPct val="0"/>
              </a:spcAft>
              <a:buSzPts val="2400"/>
              <a:buFont typeface="Bebas Neue"/>
              <a:buNone/>
              <a:defRPr sz="2400">
                <a:latin typeface="Bebas Neue"/>
                <a:ea typeface="Bebas Neue"/>
                <a:cs typeface="Bebas Neue"/>
                <a:sym typeface="Bebas Neue"/>
              </a:defRPr>
            </a:lvl8pPr>
            <a:lvl9pPr lvl="8" algn="ctr" rtl="0">
              <a:lnSpc>
                <a:spcPct val="100000"/>
              </a:lnSpc>
              <a:spcBef>
                <a:spcPct val="0"/>
              </a:spcBef>
              <a:spcAft>
                <a:spcPct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1"/>
        <p:cNvGrpSpPr/>
        <p:nvPr/>
      </p:nvGrpSpPr>
      <p:grpSpPr>
        <a:xfrm>
          <a:off x="0" y="0"/>
          <a:ext cx="0" cy="0"/>
          <a:chOff x="0" y="0"/>
          <a:chExt cx="0" cy="0"/>
        </a:xfrm>
      </p:grpSpPr>
      <p:sp>
        <p:nvSpPr>
          <p:cNvPr id="192" name="Google Shape;192;p15"/>
          <p:cNvSpPr/>
          <p:nvPr/>
        </p:nvSpPr>
        <p:spPr>
          <a:xfrm>
            <a:off x="0" y="1584850"/>
            <a:ext cx="4361919"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3" name="Google Shape;193;p15"/>
          <p:cNvSpPr/>
          <p:nvPr/>
        </p:nvSpPr>
        <p:spPr>
          <a:xfrm>
            <a:off x="6076300" y="1584850"/>
            <a:ext cx="1243658" cy="241393"/>
          </a:xfrm>
          <a:custGeom>
            <a:avLst/>
            <a:gdLst/>
            <a:ahLst/>
            <a:cxnLst/>
            <a:rect l="l" t="t" r="r" b="b"/>
            <a:pathLst>
              <a:path w="19503" h="5847" extrusionOk="0">
                <a:moveTo>
                  <a:pt x="0" y="1"/>
                </a:moveTo>
                <a:lnTo>
                  <a:pt x="0" y="5847"/>
                </a:lnTo>
                <a:lnTo>
                  <a:pt x="19503" y="5847"/>
                </a:lnTo>
                <a:lnTo>
                  <a:pt x="19503"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4" name="Google Shape;194;p15"/>
          <p:cNvSpPr/>
          <p:nvPr/>
        </p:nvSpPr>
        <p:spPr>
          <a:xfrm>
            <a:off x="2172024" y="3002644"/>
            <a:ext cx="1243656" cy="240911"/>
          </a:xfrm>
          <a:custGeom>
            <a:avLst/>
            <a:gdLst/>
            <a:ahLst/>
            <a:cxnLst/>
            <a:rect l="l" t="t" r="r" b="b"/>
            <a:pathLst>
              <a:path w="30184" h="5847" extrusionOk="0">
                <a:moveTo>
                  <a:pt x="1" y="0"/>
                </a:moveTo>
                <a:lnTo>
                  <a:pt x="1" y="5846"/>
                </a:lnTo>
                <a:lnTo>
                  <a:pt x="30183" y="5846"/>
                </a:lnTo>
                <a:lnTo>
                  <a:pt x="3018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5" name="Google Shape;195;p15"/>
          <p:cNvSpPr/>
          <p:nvPr/>
        </p:nvSpPr>
        <p:spPr>
          <a:xfrm>
            <a:off x="4667250" y="3002650"/>
            <a:ext cx="4476882"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6" name="Google Shape;196;p15"/>
          <p:cNvSpPr/>
          <p:nvPr/>
        </p:nvSpPr>
        <p:spPr>
          <a:xfrm>
            <a:off x="4552950" y="1584850"/>
            <a:ext cx="134246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7" name="Google Shape;197;p15"/>
          <p:cNvSpPr txBox="1">
            <a:spLocks noGrp="1"/>
          </p:cNvSpPr>
          <p:nvPr>
            <p:ph type="ctrTitle"/>
          </p:nvPr>
        </p:nvSpPr>
        <p:spPr>
          <a:xfrm flipH="1">
            <a:off x="2189800" y="1848349"/>
            <a:ext cx="2163900" cy="240900"/>
          </a:xfrm>
          <a:prstGeom prst="rect">
            <a:avLst/>
          </a:prstGeom>
        </p:spPr>
        <p:txBody>
          <a:bodyPr spcFirstLastPara="1" wrap="square" lIns="91425" tIns="0" rIns="91425" bIns="0" anchor="b" anchorCtr="0">
            <a:noAutofit/>
          </a:bodyPr>
          <a:lstStyle>
            <a:lvl1pPr lvl="0" rtl="0">
              <a:spcBef>
                <a:spcPct val="0"/>
              </a:spcBef>
              <a:spcAft>
                <a:spcPct val="0"/>
              </a:spcAft>
              <a:buSzPts val="3500"/>
              <a:buNone/>
              <a:defRPr sz="3500"/>
            </a:lvl1pPr>
            <a:lvl2pPr lvl="1" algn="ctr" rtl="0">
              <a:spcBef>
                <a:spcPct val="0"/>
              </a:spcBef>
              <a:spcAft>
                <a:spcPct val="0"/>
              </a:spcAft>
              <a:buClr>
                <a:srgbClr val="434343"/>
              </a:buClr>
              <a:buSzPts val="3500"/>
              <a:buNone/>
              <a:defRPr sz="3500" b="1">
                <a:solidFill>
                  <a:srgbClr val="434343"/>
                </a:solidFill>
              </a:defRPr>
            </a:lvl2pPr>
            <a:lvl3pPr lvl="2" algn="ctr" rtl="0">
              <a:spcBef>
                <a:spcPct val="0"/>
              </a:spcBef>
              <a:spcAft>
                <a:spcPct val="0"/>
              </a:spcAft>
              <a:buClr>
                <a:srgbClr val="434343"/>
              </a:buClr>
              <a:buSzPts val="3500"/>
              <a:buNone/>
              <a:defRPr sz="3500" b="1">
                <a:solidFill>
                  <a:srgbClr val="434343"/>
                </a:solidFill>
              </a:defRPr>
            </a:lvl3pPr>
            <a:lvl4pPr lvl="3" algn="ctr" rtl="0">
              <a:spcBef>
                <a:spcPct val="0"/>
              </a:spcBef>
              <a:spcAft>
                <a:spcPct val="0"/>
              </a:spcAft>
              <a:buClr>
                <a:srgbClr val="434343"/>
              </a:buClr>
              <a:buSzPts val="3500"/>
              <a:buNone/>
              <a:defRPr sz="3500" b="1">
                <a:solidFill>
                  <a:srgbClr val="434343"/>
                </a:solidFill>
              </a:defRPr>
            </a:lvl4pPr>
            <a:lvl5pPr lvl="4" algn="ctr" rtl="0">
              <a:spcBef>
                <a:spcPct val="0"/>
              </a:spcBef>
              <a:spcAft>
                <a:spcPct val="0"/>
              </a:spcAft>
              <a:buClr>
                <a:srgbClr val="434343"/>
              </a:buClr>
              <a:buSzPts val="3500"/>
              <a:buNone/>
              <a:defRPr sz="3500" b="1">
                <a:solidFill>
                  <a:srgbClr val="434343"/>
                </a:solidFill>
              </a:defRPr>
            </a:lvl5pPr>
            <a:lvl6pPr lvl="5" algn="ctr" rtl="0">
              <a:spcBef>
                <a:spcPct val="0"/>
              </a:spcBef>
              <a:spcAft>
                <a:spcPct val="0"/>
              </a:spcAft>
              <a:buClr>
                <a:srgbClr val="434343"/>
              </a:buClr>
              <a:buSzPts val="3500"/>
              <a:buNone/>
              <a:defRPr sz="3500" b="1">
                <a:solidFill>
                  <a:srgbClr val="434343"/>
                </a:solidFill>
              </a:defRPr>
            </a:lvl6pPr>
            <a:lvl7pPr lvl="6" algn="ctr" rtl="0">
              <a:spcBef>
                <a:spcPct val="0"/>
              </a:spcBef>
              <a:spcAft>
                <a:spcPct val="0"/>
              </a:spcAft>
              <a:buClr>
                <a:srgbClr val="434343"/>
              </a:buClr>
              <a:buSzPts val="3500"/>
              <a:buNone/>
              <a:defRPr sz="3500" b="1">
                <a:solidFill>
                  <a:srgbClr val="434343"/>
                </a:solidFill>
              </a:defRPr>
            </a:lvl7pPr>
            <a:lvl8pPr lvl="7" algn="ctr" rtl="0">
              <a:spcBef>
                <a:spcPct val="0"/>
              </a:spcBef>
              <a:spcAft>
                <a:spcPct val="0"/>
              </a:spcAft>
              <a:buClr>
                <a:srgbClr val="434343"/>
              </a:buClr>
              <a:buSzPts val="3500"/>
              <a:buNone/>
              <a:defRPr sz="3500" b="1">
                <a:solidFill>
                  <a:srgbClr val="434343"/>
                </a:solidFill>
              </a:defRPr>
            </a:lvl8pPr>
            <a:lvl9pPr lvl="8" algn="ctr" rtl="0">
              <a:spcBef>
                <a:spcPct val="0"/>
              </a:spcBef>
              <a:spcAft>
                <a:spcPct val="0"/>
              </a:spcAft>
              <a:buClr>
                <a:srgbClr val="434343"/>
              </a:buClr>
              <a:buSzPts val="3500"/>
              <a:buNone/>
              <a:defRPr sz="3500" b="1">
                <a:solidFill>
                  <a:srgbClr val="434343"/>
                </a:solidFill>
              </a:defRPr>
            </a:lvl9pPr>
          </a:lstStyle>
          <a:p>
            <a:endParaRPr/>
          </a:p>
        </p:txBody>
      </p:sp>
      <p:sp>
        <p:nvSpPr>
          <p:cNvPr id="198" name="Google Shape;198;p15"/>
          <p:cNvSpPr txBox="1">
            <a:spLocks noGrp="1"/>
          </p:cNvSpPr>
          <p:nvPr>
            <p:ph type="subTitle" idx="1"/>
          </p:nvPr>
        </p:nvSpPr>
        <p:spPr>
          <a:xfrm flipH="1">
            <a:off x="2189801" y="2162325"/>
            <a:ext cx="2163900" cy="426600"/>
          </a:xfrm>
          <a:prstGeom prst="rect">
            <a:avLst/>
          </a:prstGeom>
        </p:spPr>
        <p:txBody>
          <a:bodyPr spcFirstLastPara="1" wrap="square" lIns="91425" tIns="0" rIns="91425" bIns="0" anchor="t" anchorCtr="0">
            <a:noAutofit/>
          </a:bodyPr>
          <a:lstStyle>
            <a:lvl1pPr lvl="0"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9pPr>
          </a:lstStyle>
          <a:p>
            <a:endParaRPr/>
          </a:p>
        </p:txBody>
      </p:sp>
      <p:sp>
        <p:nvSpPr>
          <p:cNvPr id="199" name="Google Shape;199;p15"/>
          <p:cNvSpPr txBox="1">
            <a:spLocks noGrp="1"/>
          </p:cNvSpPr>
          <p:nvPr>
            <p:ph type="ctrTitle" idx="2"/>
          </p:nvPr>
        </p:nvSpPr>
        <p:spPr>
          <a:xfrm flipH="1">
            <a:off x="4811675" y="1848401"/>
            <a:ext cx="2163900" cy="240900"/>
          </a:xfrm>
          <a:prstGeom prst="rect">
            <a:avLst/>
          </a:prstGeom>
        </p:spPr>
        <p:txBody>
          <a:bodyPr spcFirstLastPara="1" wrap="square" lIns="91425" tIns="0" rIns="91425" bIns="0" anchor="b" anchorCtr="0">
            <a:noAutofit/>
          </a:bodyPr>
          <a:lstStyle>
            <a:lvl1pPr lvl="0" algn="r" rtl="0">
              <a:spcBef>
                <a:spcPct val="0"/>
              </a:spcBef>
              <a:spcAft>
                <a:spcPct val="0"/>
              </a:spcAft>
              <a:buSzPts val="3500"/>
              <a:buNone/>
              <a:defRPr sz="3500"/>
            </a:lvl1pPr>
            <a:lvl2pPr lvl="1" algn="r" rtl="0">
              <a:spcBef>
                <a:spcPct val="0"/>
              </a:spcBef>
              <a:spcAft>
                <a:spcPct val="0"/>
              </a:spcAft>
              <a:buClr>
                <a:srgbClr val="434343"/>
              </a:buClr>
              <a:buSzPts val="3500"/>
              <a:buNone/>
              <a:defRPr sz="3500" b="1">
                <a:solidFill>
                  <a:srgbClr val="434343"/>
                </a:solidFill>
              </a:defRPr>
            </a:lvl2pPr>
            <a:lvl3pPr lvl="2" algn="r" rtl="0">
              <a:spcBef>
                <a:spcPct val="0"/>
              </a:spcBef>
              <a:spcAft>
                <a:spcPct val="0"/>
              </a:spcAft>
              <a:buClr>
                <a:srgbClr val="434343"/>
              </a:buClr>
              <a:buSzPts val="3500"/>
              <a:buNone/>
              <a:defRPr sz="3500" b="1">
                <a:solidFill>
                  <a:srgbClr val="434343"/>
                </a:solidFill>
              </a:defRPr>
            </a:lvl3pPr>
            <a:lvl4pPr lvl="3" algn="r" rtl="0">
              <a:spcBef>
                <a:spcPct val="0"/>
              </a:spcBef>
              <a:spcAft>
                <a:spcPct val="0"/>
              </a:spcAft>
              <a:buClr>
                <a:srgbClr val="434343"/>
              </a:buClr>
              <a:buSzPts val="3500"/>
              <a:buNone/>
              <a:defRPr sz="3500" b="1">
                <a:solidFill>
                  <a:srgbClr val="434343"/>
                </a:solidFill>
              </a:defRPr>
            </a:lvl4pPr>
            <a:lvl5pPr lvl="4" algn="r" rtl="0">
              <a:spcBef>
                <a:spcPct val="0"/>
              </a:spcBef>
              <a:spcAft>
                <a:spcPct val="0"/>
              </a:spcAft>
              <a:buClr>
                <a:srgbClr val="434343"/>
              </a:buClr>
              <a:buSzPts val="3500"/>
              <a:buNone/>
              <a:defRPr sz="3500" b="1">
                <a:solidFill>
                  <a:srgbClr val="434343"/>
                </a:solidFill>
              </a:defRPr>
            </a:lvl5pPr>
            <a:lvl6pPr lvl="5" algn="r" rtl="0">
              <a:spcBef>
                <a:spcPct val="0"/>
              </a:spcBef>
              <a:spcAft>
                <a:spcPct val="0"/>
              </a:spcAft>
              <a:buClr>
                <a:srgbClr val="434343"/>
              </a:buClr>
              <a:buSzPts val="3500"/>
              <a:buNone/>
              <a:defRPr sz="3500" b="1">
                <a:solidFill>
                  <a:srgbClr val="434343"/>
                </a:solidFill>
              </a:defRPr>
            </a:lvl6pPr>
            <a:lvl7pPr lvl="6" algn="r" rtl="0">
              <a:spcBef>
                <a:spcPct val="0"/>
              </a:spcBef>
              <a:spcAft>
                <a:spcPct val="0"/>
              </a:spcAft>
              <a:buClr>
                <a:srgbClr val="434343"/>
              </a:buClr>
              <a:buSzPts val="3500"/>
              <a:buNone/>
              <a:defRPr sz="3500" b="1">
                <a:solidFill>
                  <a:srgbClr val="434343"/>
                </a:solidFill>
              </a:defRPr>
            </a:lvl7pPr>
            <a:lvl8pPr lvl="7" algn="r" rtl="0">
              <a:spcBef>
                <a:spcPct val="0"/>
              </a:spcBef>
              <a:spcAft>
                <a:spcPct val="0"/>
              </a:spcAft>
              <a:buClr>
                <a:srgbClr val="434343"/>
              </a:buClr>
              <a:buSzPts val="3500"/>
              <a:buNone/>
              <a:defRPr sz="3500" b="1">
                <a:solidFill>
                  <a:srgbClr val="434343"/>
                </a:solidFill>
              </a:defRPr>
            </a:lvl8pPr>
            <a:lvl9pPr lvl="8" algn="r" rtl="0">
              <a:spcBef>
                <a:spcPct val="0"/>
              </a:spcBef>
              <a:spcAft>
                <a:spcPct val="0"/>
              </a:spcAft>
              <a:buClr>
                <a:srgbClr val="434343"/>
              </a:buClr>
              <a:buSzPts val="3500"/>
              <a:buNone/>
              <a:defRPr sz="3500" b="1">
                <a:solidFill>
                  <a:srgbClr val="434343"/>
                </a:solidFill>
              </a:defRPr>
            </a:lvl9pPr>
          </a:lstStyle>
          <a:p>
            <a:endParaRPr/>
          </a:p>
        </p:txBody>
      </p:sp>
      <p:sp>
        <p:nvSpPr>
          <p:cNvPr id="200" name="Google Shape;200;p15"/>
          <p:cNvSpPr txBox="1">
            <a:spLocks noGrp="1"/>
          </p:cNvSpPr>
          <p:nvPr>
            <p:ph type="subTitle" idx="3"/>
          </p:nvPr>
        </p:nvSpPr>
        <p:spPr>
          <a:xfrm flipH="1">
            <a:off x="4811675" y="2163531"/>
            <a:ext cx="2163900" cy="426600"/>
          </a:xfrm>
          <a:prstGeom prst="rect">
            <a:avLst/>
          </a:prstGeom>
        </p:spPr>
        <p:txBody>
          <a:bodyPr spcFirstLastPara="1" wrap="square" lIns="91425" tIns="0" rIns="91425" bIns="0" anchor="t" anchorCtr="0">
            <a:noAutofit/>
          </a:bodyPr>
          <a:lstStyle>
            <a:lvl1pPr lvl="0"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9pPr>
          </a:lstStyle>
          <a:p>
            <a:endParaRPr/>
          </a:p>
        </p:txBody>
      </p:sp>
      <p:sp>
        <p:nvSpPr>
          <p:cNvPr id="201" name="Google Shape;201;p15"/>
          <p:cNvSpPr txBox="1">
            <a:spLocks noGrp="1"/>
          </p:cNvSpPr>
          <p:nvPr>
            <p:ph type="ctrTitle" idx="4"/>
          </p:nvPr>
        </p:nvSpPr>
        <p:spPr>
          <a:xfrm flipH="1">
            <a:off x="2189796" y="3103412"/>
            <a:ext cx="2163900" cy="577800"/>
          </a:xfrm>
          <a:prstGeom prst="rect">
            <a:avLst/>
          </a:prstGeom>
        </p:spPr>
        <p:txBody>
          <a:bodyPr spcFirstLastPara="1" wrap="square" lIns="91425" tIns="91425" rIns="91425" bIns="91425" anchor="b" anchorCtr="0">
            <a:noAutofit/>
          </a:bodyPr>
          <a:lstStyle>
            <a:lvl1pPr lvl="0" rtl="0">
              <a:spcBef>
                <a:spcPct val="0"/>
              </a:spcBef>
              <a:spcAft>
                <a:spcPct val="0"/>
              </a:spcAft>
              <a:buSzPts val="2400"/>
              <a:buNone/>
              <a:defRPr sz="2200"/>
            </a:lvl1pPr>
            <a:lvl2pPr lvl="1" algn="ctr" rtl="0">
              <a:spcBef>
                <a:spcPct val="0"/>
              </a:spcBef>
              <a:spcAft>
                <a:spcPct val="0"/>
              </a:spcAft>
              <a:buClr>
                <a:srgbClr val="434343"/>
              </a:buClr>
              <a:buSzPts val="1800"/>
              <a:buNone/>
              <a:defRPr sz="1800">
                <a:solidFill>
                  <a:srgbClr val="434343"/>
                </a:solidFill>
              </a:defRPr>
            </a:lvl2pPr>
            <a:lvl3pPr lvl="2" algn="ctr" rtl="0">
              <a:spcBef>
                <a:spcPct val="0"/>
              </a:spcBef>
              <a:spcAft>
                <a:spcPct val="0"/>
              </a:spcAft>
              <a:buClr>
                <a:srgbClr val="434343"/>
              </a:buClr>
              <a:buSzPts val="1800"/>
              <a:buNone/>
              <a:defRPr sz="1800">
                <a:solidFill>
                  <a:srgbClr val="434343"/>
                </a:solidFill>
              </a:defRPr>
            </a:lvl3pPr>
            <a:lvl4pPr lvl="3" algn="ctr" rtl="0">
              <a:spcBef>
                <a:spcPct val="0"/>
              </a:spcBef>
              <a:spcAft>
                <a:spcPct val="0"/>
              </a:spcAft>
              <a:buClr>
                <a:srgbClr val="434343"/>
              </a:buClr>
              <a:buSzPts val="1800"/>
              <a:buNone/>
              <a:defRPr sz="1800">
                <a:solidFill>
                  <a:srgbClr val="434343"/>
                </a:solidFill>
              </a:defRPr>
            </a:lvl4pPr>
            <a:lvl5pPr lvl="4" algn="ctr" rtl="0">
              <a:spcBef>
                <a:spcPct val="0"/>
              </a:spcBef>
              <a:spcAft>
                <a:spcPct val="0"/>
              </a:spcAft>
              <a:buClr>
                <a:srgbClr val="434343"/>
              </a:buClr>
              <a:buSzPts val="1800"/>
              <a:buNone/>
              <a:defRPr sz="1800">
                <a:solidFill>
                  <a:srgbClr val="434343"/>
                </a:solidFill>
              </a:defRPr>
            </a:lvl5pPr>
            <a:lvl6pPr lvl="5" algn="ctr" rtl="0">
              <a:spcBef>
                <a:spcPct val="0"/>
              </a:spcBef>
              <a:spcAft>
                <a:spcPct val="0"/>
              </a:spcAft>
              <a:buClr>
                <a:srgbClr val="434343"/>
              </a:buClr>
              <a:buSzPts val="1800"/>
              <a:buNone/>
              <a:defRPr sz="1800">
                <a:solidFill>
                  <a:srgbClr val="434343"/>
                </a:solidFill>
              </a:defRPr>
            </a:lvl6pPr>
            <a:lvl7pPr lvl="6" algn="ctr" rtl="0">
              <a:spcBef>
                <a:spcPct val="0"/>
              </a:spcBef>
              <a:spcAft>
                <a:spcPct val="0"/>
              </a:spcAft>
              <a:buClr>
                <a:srgbClr val="434343"/>
              </a:buClr>
              <a:buSzPts val="1800"/>
              <a:buNone/>
              <a:defRPr sz="1800">
                <a:solidFill>
                  <a:srgbClr val="434343"/>
                </a:solidFill>
              </a:defRPr>
            </a:lvl7pPr>
            <a:lvl8pPr lvl="7" algn="ctr" rtl="0">
              <a:spcBef>
                <a:spcPct val="0"/>
              </a:spcBef>
              <a:spcAft>
                <a:spcPct val="0"/>
              </a:spcAft>
              <a:buClr>
                <a:srgbClr val="434343"/>
              </a:buClr>
              <a:buSzPts val="1800"/>
              <a:buNone/>
              <a:defRPr sz="1800">
                <a:solidFill>
                  <a:srgbClr val="434343"/>
                </a:solidFill>
              </a:defRPr>
            </a:lvl8pPr>
            <a:lvl9pPr lvl="8" algn="ctr" rtl="0">
              <a:spcBef>
                <a:spcPct val="0"/>
              </a:spcBef>
              <a:spcAft>
                <a:spcPct val="0"/>
              </a:spcAft>
              <a:buClr>
                <a:srgbClr val="434343"/>
              </a:buClr>
              <a:buSzPts val="1800"/>
              <a:buNone/>
              <a:defRPr sz="1800">
                <a:solidFill>
                  <a:srgbClr val="434343"/>
                </a:solidFill>
              </a:defRPr>
            </a:lvl9pPr>
          </a:lstStyle>
          <a:p>
            <a:endParaRPr/>
          </a:p>
        </p:txBody>
      </p:sp>
      <p:sp>
        <p:nvSpPr>
          <p:cNvPr id="202" name="Google Shape;202;p15"/>
          <p:cNvSpPr txBox="1">
            <a:spLocks noGrp="1"/>
          </p:cNvSpPr>
          <p:nvPr>
            <p:ph type="title" idx="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ct val="0"/>
              </a:spcBef>
              <a:spcAft>
                <a:spcPct val="0"/>
              </a:spcAft>
              <a:buNone/>
              <a:defRPr sz="3000">
                <a:solidFill>
                  <a:schemeClr val="dk2"/>
                </a:solidFill>
              </a:defRPr>
            </a:lvl1pPr>
            <a:lvl2pPr lvl="1" algn="ctr" rtl="0">
              <a:spcBef>
                <a:spcPct val="0"/>
              </a:spcBef>
              <a:spcAft>
                <a:spcPct val="0"/>
              </a:spcAft>
              <a:buNone/>
              <a:defRPr sz="3000">
                <a:solidFill>
                  <a:schemeClr val="dk2"/>
                </a:solidFill>
              </a:defRPr>
            </a:lvl2pPr>
            <a:lvl3pPr lvl="2" algn="ctr" rtl="0">
              <a:spcBef>
                <a:spcPct val="0"/>
              </a:spcBef>
              <a:spcAft>
                <a:spcPct val="0"/>
              </a:spcAft>
              <a:buNone/>
              <a:defRPr sz="3000">
                <a:solidFill>
                  <a:schemeClr val="dk2"/>
                </a:solidFill>
              </a:defRPr>
            </a:lvl3pPr>
            <a:lvl4pPr lvl="3" algn="ctr" rtl="0">
              <a:spcBef>
                <a:spcPct val="0"/>
              </a:spcBef>
              <a:spcAft>
                <a:spcPct val="0"/>
              </a:spcAft>
              <a:buNone/>
              <a:defRPr sz="3000">
                <a:solidFill>
                  <a:schemeClr val="dk2"/>
                </a:solidFill>
              </a:defRPr>
            </a:lvl4pPr>
            <a:lvl5pPr lvl="4" algn="ctr" rtl="0">
              <a:spcBef>
                <a:spcPct val="0"/>
              </a:spcBef>
              <a:spcAft>
                <a:spcPct val="0"/>
              </a:spcAft>
              <a:buNone/>
              <a:defRPr sz="3000">
                <a:solidFill>
                  <a:schemeClr val="dk2"/>
                </a:solidFill>
              </a:defRPr>
            </a:lvl5pPr>
            <a:lvl6pPr lvl="5" algn="ctr" rtl="0">
              <a:spcBef>
                <a:spcPct val="0"/>
              </a:spcBef>
              <a:spcAft>
                <a:spcPct val="0"/>
              </a:spcAft>
              <a:buNone/>
              <a:defRPr sz="3000">
                <a:solidFill>
                  <a:schemeClr val="dk2"/>
                </a:solidFill>
              </a:defRPr>
            </a:lvl6pPr>
            <a:lvl7pPr lvl="6" algn="ctr" rtl="0">
              <a:spcBef>
                <a:spcPct val="0"/>
              </a:spcBef>
              <a:spcAft>
                <a:spcPct val="0"/>
              </a:spcAft>
              <a:buNone/>
              <a:defRPr sz="3000">
                <a:solidFill>
                  <a:schemeClr val="dk2"/>
                </a:solidFill>
              </a:defRPr>
            </a:lvl7pPr>
            <a:lvl8pPr lvl="7" algn="ctr" rtl="0">
              <a:spcBef>
                <a:spcPct val="0"/>
              </a:spcBef>
              <a:spcAft>
                <a:spcPct val="0"/>
              </a:spcAft>
              <a:buNone/>
              <a:defRPr sz="3000">
                <a:solidFill>
                  <a:schemeClr val="dk2"/>
                </a:solidFill>
              </a:defRPr>
            </a:lvl8pPr>
            <a:lvl9pPr lvl="8" algn="ctr" rtl="0">
              <a:spcBef>
                <a:spcPct val="0"/>
              </a:spcBef>
              <a:spcAft>
                <a:spcPct val="0"/>
              </a:spcAft>
              <a:buNone/>
              <a:defRPr sz="3000">
                <a:solidFill>
                  <a:schemeClr val="dk2"/>
                </a:solidFill>
              </a:defRPr>
            </a:lvl9pPr>
          </a:lstStyle>
          <a:p>
            <a:endParaRPr/>
          </a:p>
        </p:txBody>
      </p:sp>
      <p:sp>
        <p:nvSpPr>
          <p:cNvPr id="203" name="Google Shape;203;p15"/>
          <p:cNvSpPr txBox="1">
            <a:spLocks noGrp="1"/>
          </p:cNvSpPr>
          <p:nvPr>
            <p:ph type="ctrTitle" idx="6"/>
          </p:nvPr>
        </p:nvSpPr>
        <p:spPr>
          <a:xfrm flipH="1">
            <a:off x="2189800" y="3258286"/>
            <a:ext cx="2163900" cy="240900"/>
          </a:xfrm>
          <a:prstGeom prst="rect">
            <a:avLst/>
          </a:prstGeom>
        </p:spPr>
        <p:txBody>
          <a:bodyPr spcFirstLastPara="1" wrap="square" lIns="91425" tIns="0" rIns="91425" bIns="0" anchor="b" anchorCtr="0">
            <a:noAutofit/>
          </a:bodyPr>
          <a:lstStyle>
            <a:lvl1pPr lvl="0" rtl="0">
              <a:spcBef>
                <a:spcPct val="0"/>
              </a:spcBef>
              <a:spcAft>
                <a:spcPct val="0"/>
              </a:spcAft>
              <a:buSzPts val="3500"/>
              <a:buNone/>
              <a:defRPr sz="3500"/>
            </a:lvl1pPr>
            <a:lvl2pPr lvl="1" algn="ctr" rtl="0">
              <a:spcBef>
                <a:spcPct val="0"/>
              </a:spcBef>
              <a:spcAft>
                <a:spcPct val="0"/>
              </a:spcAft>
              <a:buClr>
                <a:srgbClr val="434343"/>
              </a:buClr>
              <a:buSzPts val="3500"/>
              <a:buNone/>
              <a:defRPr sz="3500" b="1">
                <a:solidFill>
                  <a:srgbClr val="434343"/>
                </a:solidFill>
              </a:defRPr>
            </a:lvl2pPr>
            <a:lvl3pPr lvl="2" algn="ctr" rtl="0">
              <a:spcBef>
                <a:spcPct val="0"/>
              </a:spcBef>
              <a:spcAft>
                <a:spcPct val="0"/>
              </a:spcAft>
              <a:buClr>
                <a:srgbClr val="434343"/>
              </a:buClr>
              <a:buSzPts val="3500"/>
              <a:buNone/>
              <a:defRPr sz="3500" b="1">
                <a:solidFill>
                  <a:srgbClr val="434343"/>
                </a:solidFill>
              </a:defRPr>
            </a:lvl3pPr>
            <a:lvl4pPr lvl="3" algn="ctr" rtl="0">
              <a:spcBef>
                <a:spcPct val="0"/>
              </a:spcBef>
              <a:spcAft>
                <a:spcPct val="0"/>
              </a:spcAft>
              <a:buClr>
                <a:srgbClr val="434343"/>
              </a:buClr>
              <a:buSzPts val="3500"/>
              <a:buNone/>
              <a:defRPr sz="3500" b="1">
                <a:solidFill>
                  <a:srgbClr val="434343"/>
                </a:solidFill>
              </a:defRPr>
            </a:lvl4pPr>
            <a:lvl5pPr lvl="4" algn="ctr" rtl="0">
              <a:spcBef>
                <a:spcPct val="0"/>
              </a:spcBef>
              <a:spcAft>
                <a:spcPct val="0"/>
              </a:spcAft>
              <a:buClr>
                <a:srgbClr val="434343"/>
              </a:buClr>
              <a:buSzPts val="3500"/>
              <a:buNone/>
              <a:defRPr sz="3500" b="1">
                <a:solidFill>
                  <a:srgbClr val="434343"/>
                </a:solidFill>
              </a:defRPr>
            </a:lvl5pPr>
            <a:lvl6pPr lvl="5" algn="ctr" rtl="0">
              <a:spcBef>
                <a:spcPct val="0"/>
              </a:spcBef>
              <a:spcAft>
                <a:spcPct val="0"/>
              </a:spcAft>
              <a:buClr>
                <a:srgbClr val="434343"/>
              </a:buClr>
              <a:buSzPts val="3500"/>
              <a:buNone/>
              <a:defRPr sz="3500" b="1">
                <a:solidFill>
                  <a:srgbClr val="434343"/>
                </a:solidFill>
              </a:defRPr>
            </a:lvl6pPr>
            <a:lvl7pPr lvl="6" algn="ctr" rtl="0">
              <a:spcBef>
                <a:spcPct val="0"/>
              </a:spcBef>
              <a:spcAft>
                <a:spcPct val="0"/>
              </a:spcAft>
              <a:buClr>
                <a:srgbClr val="434343"/>
              </a:buClr>
              <a:buSzPts val="3500"/>
              <a:buNone/>
              <a:defRPr sz="3500" b="1">
                <a:solidFill>
                  <a:srgbClr val="434343"/>
                </a:solidFill>
              </a:defRPr>
            </a:lvl7pPr>
            <a:lvl8pPr lvl="7" algn="ctr" rtl="0">
              <a:spcBef>
                <a:spcPct val="0"/>
              </a:spcBef>
              <a:spcAft>
                <a:spcPct val="0"/>
              </a:spcAft>
              <a:buClr>
                <a:srgbClr val="434343"/>
              </a:buClr>
              <a:buSzPts val="3500"/>
              <a:buNone/>
              <a:defRPr sz="3500" b="1">
                <a:solidFill>
                  <a:srgbClr val="434343"/>
                </a:solidFill>
              </a:defRPr>
            </a:lvl8pPr>
            <a:lvl9pPr lvl="8" algn="ctr" rtl="0">
              <a:spcBef>
                <a:spcPct val="0"/>
              </a:spcBef>
              <a:spcAft>
                <a:spcPct val="0"/>
              </a:spcAft>
              <a:buClr>
                <a:srgbClr val="434343"/>
              </a:buClr>
              <a:buSzPts val="3500"/>
              <a:buNone/>
              <a:defRPr sz="3500" b="1">
                <a:solidFill>
                  <a:srgbClr val="434343"/>
                </a:solidFill>
              </a:defRPr>
            </a:lvl9pPr>
          </a:lstStyle>
          <a:p>
            <a:endParaRPr/>
          </a:p>
        </p:txBody>
      </p:sp>
      <p:sp>
        <p:nvSpPr>
          <p:cNvPr id="204" name="Google Shape;204;p15"/>
          <p:cNvSpPr txBox="1">
            <a:spLocks noGrp="1"/>
          </p:cNvSpPr>
          <p:nvPr>
            <p:ph type="subTitle" idx="7"/>
          </p:nvPr>
        </p:nvSpPr>
        <p:spPr>
          <a:xfrm flipH="1">
            <a:off x="2189801" y="3572262"/>
            <a:ext cx="2163900" cy="426600"/>
          </a:xfrm>
          <a:prstGeom prst="rect">
            <a:avLst/>
          </a:prstGeom>
        </p:spPr>
        <p:txBody>
          <a:bodyPr spcFirstLastPara="1" wrap="square" lIns="91425" tIns="0" rIns="91425" bIns="0" anchor="t" anchorCtr="0">
            <a:noAutofit/>
          </a:bodyPr>
          <a:lstStyle>
            <a:lvl1pPr lvl="0"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9pPr>
          </a:lstStyle>
          <a:p>
            <a:endParaRPr/>
          </a:p>
        </p:txBody>
      </p:sp>
      <p:sp>
        <p:nvSpPr>
          <p:cNvPr id="205" name="Google Shape;205;p15"/>
          <p:cNvSpPr txBox="1">
            <a:spLocks noGrp="1"/>
          </p:cNvSpPr>
          <p:nvPr>
            <p:ph type="ctrTitle" idx="8"/>
          </p:nvPr>
        </p:nvSpPr>
        <p:spPr>
          <a:xfrm flipH="1">
            <a:off x="4811675" y="3258338"/>
            <a:ext cx="2163900" cy="240900"/>
          </a:xfrm>
          <a:prstGeom prst="rect">
            <a:avLst/>
          </a:prstGeom>
        </p:spPr>
        <p:txBody>
          <a:bodyPr spcFirstLastPara="1" wrap="square" lIns="91425" tIns="0" rIns="91425" bIns="0" anchor="b" anchorCtr="0">
            <a:noAutofit/>
          </a:bodyPr>
          <a:lstStyle>
            <a:lvl1pPr lvl="0" algn="r" rtl="0">
              <a:spcBef>
                <a:spcPct val="0"/>
              </a:spcBef>
              <a:spcAft>
                <a:spcPct val="0"/>
              </a:spcAft>
              <a:buSzPts val="3500"/>
              <a:buNone/>
              <a:defRPr sz="3500"/>
            </a:lvl1pPr>
            <a:lvl2pPr lvl="1" algn="r" rtl="0">
              <a:spcBef>
                <a:spcPct val="0"/>
              </a:spcBef>
              <a:spcAft>
                <a:spcPct val="0"/>
              </a:spcAft>
              <a:buClr>
                <a:srgbClr val="434343"/>
              </a:buClr>
              <a:buSzPts val="3500"/>
              <a:buNone/>
              <a:defRPr sz="3500" b="1">
                <a:solidFill>
                  <a:srgbClr val="434343"/>
                </a:solidFill>
              </a:defRPr>
            </a:lvl2pPr>
            <a:lvl3pPr lvl="2" algn="r" rtl="0">
              <a:spcBef>
                <a:spcPct val="0"/>
              </a:spcBef>
              <a:spcAft>
                <a:spcPct val="0"/>
              </a:spcAft>
              <a:buClr>
                <a:srgbClr val="434343"/>
              </a:buClr>
              <a:buSzPts val="3500"/>
              <a:buNone/>
              <a:defRPr sz="3500" b="1">
                <a:solidFill>
                  <a:srgbClr val="434343"/>
                </a:solidFill>
              </a:defRPr>
            </a:lvl3pPr>
            <a:lvl4pPr lvl="3" algn="r" rtl="0">
              <a:spcBef>
                <a:spcPct val="0"/>
              </a:spcBef>
              <a:spcAft>
                <a:spcPct val="0"/>
              </a:spcAft>
              <a:buClr>
                <a:srgbClr val="434343"/>
              </a:buClr>
              <a:buSzPts val="3500"/>
              <a:buNone/>
              <a:defRPr sz="3500" b="1">
                <a:solidFill>
                  <a:srgbClr val="434343"/>
                </a:solidFill>
              </a:defRPr>
            </a:lvl4pPr>
            <a:lvl5pPr lvl="4" algn="r" rtl="0">
              <a:spcBef>
                <a:spcPct val="0"/>
              </a:spcBef>
              <a:spcAft>
                <a:spcPct val="0"/>
              </a:spcAft>
              <a:buClr>
                <a:srgbClr val="434343"/>
              </a:buClr>
              <a:buSzPts val="3500"/>
              <a:buNone/>
              <a:defRPr sz="3500" b="1">
                <a:solidFill>
                  <a:srgbClr val="434343"/>
                </a:solidFill>
              </a:defRPr>
            </a:lvl5pPr>
            <a:lvl6pPr lvl="5" algn="r" rtl="0">
              <a:spcBef>
                <a:spcPct val="0"/>
              </a:spcBef>
              <a:spcAft>
                <a:spcPct val="0"/>
              </a:spcAft>
              <a:buClr>
                <a:srgbClr val="434343"/>
              </a:buClr>
              <a:buSzPts val="3500"/>
              <a:buNone/>
              <a:defRPr sz="3500" b="1">
                <a:solidFill>
                  <a:srgbClr val="434343"/>
                </a:solidFill>
              </a:defRPr>
            </a:lvl6pPr>
            <a:lvl7pPr lvl="6" algn="r" rtl="0">
              <a:spcBef>
                <a:spcPct val="0"/>
              </a:spcBef>
              <a:spcAft>
                <a:spcPct val="0"/>
              </a:spcAft>
              <a:buClr>
                <a:srgbClr val="434343"/>
              </a:buClr>
              <a:buSzPts val="3500"/>
              <a:buNone/>
              <a:defRPr sz="3500" b="1">
                <a:solidFill>
                  <a:srgbClr val="434343"/>
                </a:solidFill>
              </a:defRPr>
            </a:lvl7pPr>
            <a:lvl8pPr lvl="7" algn="r" rtl="0">
              <a:spcBef>
                <a:spcPct val="0"/>
              </a:spcBef>
              <a:spcAft>
                <a:spcPct val="0"/>
              </a:spcAft>
              <a:buClr>
                <a:srgbClr val="434343"/>
              </a:buClr>
              <a:buSzPts val="3500"/>
              <a:buNone/>
              <a:defRPr sz="3500" b="1">
                <a:solidFill>
                  <a:srgbClr val="434343"/>
                </a:solidFill>
              </a:defRPr>
            </a:lvl8pPr>
            <a:lvl9pPr lvl="8" algn="r" rtl="0">
              <a:spcBef>
                <a:spcPct val="0"/>
              </a:spcBef>
              <a:spcAft>
                <a:spcPct val="0"/>
              </a:spcAft>
              <a:buClr>
                <a:srgbClr val="434343"/>
              </a:buClr>
              <a:buSzPts val="3500"/>
              <a:buNone/>
              <a:defRPr sz="3500" b="1">
                <a:solidFill>
                  <a:srgbClr val="434343"/>
                </a:solidFill>
              </a:defRPr>
            </a:lvl9pPr>
          </a:lstStyle>
          <a:p>
            <a:endParaRPr/>
          </a:p>
        </p:txBody>
      </p:sp>
      <p:sp>
        <p:nvSpPr>
          <p:cNvPr id="206" name="Google Shape;206;p15"/>
          <p:cNvSpPr txBox="1">
            <a:spLocks noGrp="1"/>
          </p:cNvSpPr>
          <p:nvPr>
            <p:ph type="subTitle" idx="9"/>
          </p:nvPr>
        </p:nvSpPr>
        <p:spPr>
          <a:xfrm flipH="1">
            <a:off x="4811675" y="3573468"/>
            <a:ext cx="2163900" cy="426600"/>
          </a:xfrm>
          <a:prstGeom prst="rect">
            <a:avLst/>
          </a:prstGeom>
        </p:spPr>
        <p:txBody>
          <a:bodyPr spcFirstLastPara="1" wrap="square" lIns="91425" tIns="0" rIns="91425" bIns="0" anchor="t" anchorCtr="0">
            <a:noAutofit/>
          </a:bodyPr>
          <a:lstStyle>
            <a:lvl1pPr lvl="0"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ct val="0"/>
              </a:spcBef>
              <a:spcAft>
                <a:spcPct val="0"/>
              </a:spcAft>
              <a:buSzPts val="2200"/>
              <a:buFont typeface="Overpass Mono"/>
              <a:buNone/>
              <a:defRPr sz="2200" b="1">
                <a:latin typeface="Overpass Mono"/>
                <a:ea typeface="Overpass Mono"/>
                <a:cs typeface="Overpass Mono"/>
                <a:sym typeface="Overpass Mono"/>
              </a:defRPr>
            </a:lvl9pPr>
          </a:lstStyle>
          <a:p>
            <a:endParaRP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ct val="0"/>
              </a:spcBef>
              <a:spcAft>
                <a:spcPct val="0"/>
              </a:spcAft>
              <a:buSzPts val="2400"/>
              <a:buNone/>
              <a:defRPr sz="2200"/>
            </a:lvl1pPr>
            <a:lvl2pPr lvl="1" algn="ctr" rtl="0">
              <a:spcBef>
                <a:spcPct val="0"/>
              </a:spcBef>
              <a:spcAft>
                <a:spcPct val="0"/>
              </a:spcAft>
              <a:buClr>
                <a:schemeClr val="lt1"/>
              </a:buClr>
              <a:buSzPts val="1800"/>
              <a:buNone/>
              <a:defRPr sz="1800">
                <a:solidFill>
                  <a:schemeClr val="lt1"/>
                </a:solidFill>
              </a:defRPr>
            </a:lvl2pPr>
            <a:lvl3pPr lvl="2" algn="ctr" rtl="0">
              <a:spcBef>
                <a:spcPct val="0"/>
              </a:spcBef>
              <a:spcAft>
                <a:spcPct val="0"/>
              </a:spcAft>
              <a:buClr>
                <a:schemeClr val="lt1"/>
              </a:buClr>
              <a:buSzPts val="1800"/>
              <a:buNone/>
              <a:defRPr sz="1800">
                <a:solidFill>
                  <a:schemeClr val="lt1"/>
                </a:solidFill>
              </a:defRPr>
            </a:lvl3pPr>
            <a:lvl4pPr lvl="3" algn="ctr" rtl="0">
              <a:spcBef>
                <a:spcPct val="0"/>
              </a:spcBef>
              <a:spcAft>
                <a:spcPct val="0"/>
              </a:spcAft>
              <a:buClr>
                <a:schemeClr val="lt1"/>
              </a:buClr>
              <a:buSzPts val="1800"/>
              <a:buNone/>
              <a:defRPr sz="1800">
                <a:solidFill>
                  <a:schemeClr val="lt1"/>
                </a:solidFill>
              </a:defRPr>
            </a:lvl4pPr>
            <a:lvl5pPr lvl="4" algn="ctr" rtl="0">
              <a:spcBef>
                <a:spcPct val="0"/>
              </a:spcBef>
              <a:spcAft>
                <a:spcPct val="0"/>
              </a:spcAft>
              <a:buClr>
                <a:schemeClr val="lt1"/>
              </a:buClr>
              <a:buSzPts val="1800"/>
              <a:buNone/>
              <a:defRPr sz="1800">
                <a:solidFill>
                  <a:schemeClr val="lt1"/>
                </a:solidFill>
              </a:defRPr>
            </a:lvl5pPr>
            <a:lvl6pPr lvl="5" algn="ctr" rtl="0">
              <a:spcBef>
                <a:spcPct val="0"/>
              </a:spcBef>
              <a:spcAft>
                <a:spcPct val="0"/>
              </a:spcAft>
              <a:buClr>
                <a:schemeClr val="lt1"/>
              </a:buClr>
              <a:buSzPts val="1800"/>
              <a:buNone/>
              <a:defRPr sz="1800">
                <a:solidFill>
                  <a:schemeClr val="lt1"/>
                </a:solidFill>
              </a:defRPr>
            </a:lvl6pPr>
            <a:lvl7pPr lvl="6" algn="ctr" rtl="0">
              <a:spcBef>
                <a:spcPct val="0"/>
              </a:spcBef>
              <a:spcAft>
                <a:spcPct val="0"/>
              </a:spcAft>
              <a:buClr>
                <a:schemeClr val="lt1"/>
              </a:buClr>
              <a:buSzPts val="1800"/>
              <a:buNone/>
              <a:defRPr sz="1800">
                <a:solidFill>
                  <a:schemeClr val="lt1"/>
                </a:solidFill>
              </a:defRPr>
            </a:lvl7pPr>
            <a:lvl8pPr lvl="7" algn="ctr" rtl="0">
              <a:spcBef>
                <a:spcPct val="0"/>
              </a:spcBef>
              <a:spcAft>
                <a:spcPct val="0"/>
              </a:spcAft>
              <a:buClr>
                <a:schemeClr val="lt1"/>
              </a:buClr>
              <a:buSzPts val="1800"/>
              <a:buNone/>
              <a:defRPr sz="1800">
                <a:solidFill>
                  <a:schemeClr val="lt1"/>
                </a:solidFill>
              </a:defRPr>
            </a:lvl8pPr>
            <a:lvl9pPr lvl="8" algn="ctr" rtl="0">
              <a:spcBef>
                <a:spcPct val="0"/>
              </a:spcBef>
              <a:spcAft>
                <a:spcPct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ct val="0"/>
              </a:spcBef>
              <a:spcAft>
                <a:spcPct val="0"/>
              </a:spcAft>
              <a:buSzPts val="2400"/>
              <a:buNone/>
              <a:defRPr sz="2200"/>
            </a:lvl1pPr>
            <a:lvl2pPr lvl="1" algn="ctr" rtl="0">
              <a:spcBef>
                <a:spcPct val="0"/>
              </a:spcBef>
              <a:spcAft>
                <a:spcPct val="0"/>
              </a:spcAft>
              <a:buClr>
                <a:schemeClr val="lt1"/>
              </a:buClr>
              <a:buSzPts val="1800"/>
              <a:buNone/>
              <a:defRPr sz="1800">
                <a:solidFill>
                  <a:schemeClr val="lt1"/>
                </a:solidFill>
              </a:defRPr>
            </a:lvl2pPr>
            <a:lvl3pPr lvl="2" algn="ctr" rtl="0">
              <a:spcBef>
                <a:spcPct val="0"/>
              </a:spcBef>
              <a:spcAft>
                <a:spcPct val="0"/>
              </a:spcAft>
              <a:buClr>
                <a:schemeClr val="lt1"/>
              </a:buClr>
              <a:buSzPts val="1800"/>
              <a:buNone/>
              <a:defRPr sz="1800">
                <a:solidFill>
                  <a:schemeClr val="lt1"/>
                </a:solidFill>
              </a:defRPr>
            </a:lvl3pPr>
            <a:lvl4pPr lvl="3" algn="ctr" rtl="0">
              <a:spcBef>
                <a:spcPct val="0"/>
              </a:spcBef>
              <a:spcAft>
                <a:spcPct val="0"/>
              </a:spcAft>
              <a:buClr>
                <a:schemeClr val="lt1"/>
              </a:buClr>
              <a:buSzPts val="1800"/>
              <a:buNone/>
              <a:defRPr sz="1800">
                <a:solidFill>
                  <a:schemeClr val="lt1"/>
                </a:solidFill>
              </a:defRPr>
            </a:lvl4pPr>
            <a:lvl5pPr lvl="4" algn="ctr" rtl="0">
              <a:spcBef>
                <a:spcPct val="0"/>
              </a:spcBef>
              <a:spcAft>
                <a:spcPct val="0"/>
              </a:spcAft>
              <a:buClr>
                <a:schemeClr val="lt1"/>
              </a:buClr>
              <a:buSzPts val="1800"/>
              <a:buNone/>
              <a:defRPr sz="1800">
                <a:solidFill>
                  <a:schemeClr val="lt1"/>
                </a:solidFill>
              </a:defRPr>
            </a:lvl5pPr>
            <a:lvl6pPr lvl="5" algn="ctr" rtl="0">
              <a:spcBef>
                <a:spcPct val="0"/>
              </a:spcBef>
              <a:spcAft>
                <a:spcPct val="0"/>
              </a:spcAft>
              <a:buClr>
                <a:schemeClr val="lt1"/>
              </a:buClr>
              <a:buSzPts val="1800"/>
              <a:buNone/>
              <a:defRPr sz="1800">
                <a:solidFill>
                  <a:schemeClr val="lt1"/>
                </a:solidFill>
              </a:defRPr>
            </a:lvl6pPr>
            <a:lvl7pPr lvl="6" algn="ctr" rtl="0">
              <a:spcBef>
                <a:spcPct val="0"/>
              </a:spcBef>
              <a:spcAft>
                <a:spcPct val="0"/>
              </a:spcAft>
              <a:buClr>
                <a:schemeClr val="lt1"/>
              </a:buClr>
              <a:buSzPts val="1800"/>
              <a:buNone/>
              <a:defRPr sz="1800">
                <a:solidFill>
                  <a:schemeClr val="lt1"/>
                </a:solidFill>
              </a:defRPr>
            </a:lvl7pPr>
            <a:lvl8pPr lvl="7" algn="ctr" rtl="0">
              <a:spcBef>
                <a:spcPct val="0"/>
              </a:spcBef>
              <a:spcAft>
                <a:spcPct val="0"/>
              </a:spcAft>
              <a:buClr>
                <a:schemeClr val="lt1"/>
              </a:buClr>
              <a:buSzPts val="1800"/>
              <a:buNone/>
              <a:defRPr sz="1800">
                <a:solidFill>
                  <a:schemeClr val="lt1"/>
                </a:solidFill>
              </a:defRPr>
            </a:lvl8pPr>
            <a:lvl9pPr lvl="8" algn="ctr" rtl="0">
              <a:spcBef>
                <a:spcPct val="0"/>
              </a:spcBef>
              <a:spcAft>
                <a:spcPct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ct val="0"/>
              </a:spcBef>
              <a:spcAft>
                <a:spcPct val="0"/>
              </a:spcAft>
              <a:buSzPts val="1200"/>
              <a:buNone/>
              <a:defRPr sz="1400"/>
            </a:lvl1pPr>
            <a:lvl2pPr lvl="1" algn="ctr" rtl="0">
              <a:lnSpc>
                <a:spcPct val="100000"/>
              </a:lnSpc>
              <a:spcBef>
                <a:spcPct val="0"/>
              </a:spcBef>
              <a:spcAft>
                <a:spcPct val="0"/>
              </a:spcAft>
              <a:buSzPts val="1200"/>
              <a:buNone/>
              <a:defRPr sz="1200"/>
            </a:lvl2pPr>
            <a:lvl3pPr lvl="2" algn="ctr" rtl="0">
              <a:lnSpc>
                <a:spcPct val="100000"/>
              </a:lnSpc>
              <a:spcBef>
                <a:spcPct val="0"/>
              </a:spcBef>
              <a:spcAft>
                <a:spcPct val="0"/>
              </a:spcAft>
              <a:buSzPts val="1200"/>
              <a:buNone/>
              <a:defRPr sz="1200"/>
            </a:lvl3pPr>
            <a:lvl4pPr lvl="3" algn="ctr" rtl="0">
              <a:lnSpc>
                <a:spcPct val="100000"/>
              </a:lnSpc>
              <a:spcBef>
                <a:spcPct val="0"/>
              </a:spcBef>
              <a:spcAft>
                <a:spcPct val="0"/>
              </a:spcAft>
              <a:buSzPts val="1200"/>
              <a:buNone/>
              <a:defRPr sz="1200"/>
            </a:lvl4pPr>
            <a:lvl5pPr lvl="4" algn="ctr" rtl="0">
              <a:lnSpc>
                <a:spcPct val="100000"/>
              </a:lnSpc>
              <a:spcBef>
                <a:spcPct val="0"/>
              </a:spcBef>
              <a:spcAft>
                <a:spcPct val="0"/>
              </a:spcAft>
              <a:buSzPts val="1200"/>
              <a:buNone/>
              <a:defRPr sz="1200"/>
            </a:lvl5pPr>
            <a:lvl6pPr lvl="5" algn="ctr" rtl="0">
              <a:lnSpc>
                <a:spcPct val="100000"/>
              </a:lnSpc>
              <a:spcBef>
                <a:spcPct val="0"/>
              </a:spcBef>
              <a:spcAft>
                <a:spcPct val="0"/>
              </a:spcAft>
              <a:buSzPts val="1200"/>
              <a:buNone/>
              <a:defRPr sz="1200"/>
            </a:lvl6pPr>
            <a:lvl7pPr lvl="6" algn="ctr" rtl="0">
              <a:lnSpc>
                <a:spcPct val="100000"/>
              </a:lnSpc>
              <a:spcBef>
                <a:spcPct val="0"/>
              </a:spcBef>
              <a:spcAft>
                <a:spcPct val="0"/>
              </a:spcAft>
              <a:buSzPts val="1200"/>
              <a:buNone/>
              <a:defRPr sz="1200"/>
            </a:lvl7pPr>
            <a:lvl8pPr lvl="7" algn="ctr" rtl="0">
              <a:lnSpc>
                <a:spcPct val="100000"/>
              </a:lnSpc>
              <a:spcBef>
                <a:spcPct val="0"/>
              </a:spcBef>
              <a:spcAft>
                <a:spcPct val="0"/>
              </a:spcAft>
              <a:buSzPts val="1200"/>
              <a:buNone/>
              <a:defRPr sz="1200"/>
            </a:lvl8pPr>
            <a:lvl9pPr lvl="8" algn="ctr" rtl="0">
              <a:lnSpc>
                <a:spcPct val="100000"/>
              </a:lnSpc>
              <a:spcBef>
                <a:spcPct val="0"/>
              </a:spcBef>
              <a:spcAft>
                <a:spcPct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ct val="0"/>
              </a:spcBef>
              <a:spcAft>
                <a:spcPct val="0"/>
              </a:spcAft>
              <a:buSzPts val="2400"/>
              <a:buNone/>
              <a:defRPr sz="2200"/>
            </a:lvl1pPr>
            <a:lvl2pPr lvl="1" algn="ctr" rtl="0">
              <a:spcBef>
                <a:spcPct val="0"/>
              </a:spcBef>
              <a:spcAft>
                <a:spcPct val="0"/>
              </a:spcAft>
              <a:buClr>
                <a:schemeClr val="lt1"/>
              </a:buClr>
              <a:buSzPts val="1800"/>
              <a:buNone/>
              <a:defRPr sz="1800">
                <a:solidFill>
                  <a:schemeClr val="lt1"/>
                </a:solidFill>
              </a:defRPr>
            </a:lvl2pPr>
            <a:lvl3pPr lvl="2" algn="ctr" rtl="0">
              <a:spcBef>
                <a:spcPct val="0"/>
              </a:spcBef>
              <a:spcAft>
                <a:spcPct val="0"/>
              </a:spcAft>
              <a:buClr>
                <a:schemeClr val="lt1"/>
              </a:buClr>
              <a:buSzPts val="1800"/>
              <a:buNone/>
              <a:defRPr sz="1800">
                <a:solidFill>
                  <a:schemeClr val="lt1"/>
                </a:solidFill>
              </a:defRPr>
            </a:lvl3pPr>
            <a:lvl4pPr lvl="3" algn="ctr" rtl="0">
              <a:spcBef>
                <a:spcPct val="0"/>
              </a:spcBef>
              <a:spcAft>
                <a:spcPct val="0"/>
              </a:spcAft>
              <a:buClr>
                <a:schemeClr val="lt1"/>
              </a:buClr>
              <a:buSzPts val="1800"/>
              <a:buNone/>
              <a:defRPr sz="1800">
                <a:solidFill>
                  <a:schemeClr val="lt1"/>
                </a:solidFill>
              </a:defRPr>
            </a:lvl4pPr>
            <a:lvl5pPr lvl="4" algn="ctr" rtl="0">
              <a:spcBef>
                <a:spcPct val="0"/>
              </a:spcBef>
              <a:spcAft>
                <a:spcPct val="0"/>
              </a:spcAft>
              <a:buClr>
                <a:schemeClr val="lt1"/>
              </a:buClr>
              <a:buSzPts val="1800"/>
              <a:buNone/>
              <a:defRPr sz="1800">
                <a:solidFill>
                  <a:schemeClr val="lt1"/>
                </a:solidFill>
              </a:defRPr>
            </a:lvl5pPr>
            <a:lvl6pPr lvl="5" algn="ctr" rtl="0">
              <a:spcBef>
                <a:spcPct val="0"/>
              </a:spcBef>
              <a:spcAft>
                <a:spcPct val="0"/>
              </a:spcAft>
              <a:buClr>
                <a:schemeClr val="lt1"/>
              </a:buClr>
              <a:buSzPts val="1800"/>
              <a:buNone/>
              <a:defRPr sz="1800">
                <a:solidFill>
                  <a:schemeClr val="lt1"/>
                </a:solidFill>
              </a:defRPr>
            </a:lvl6pPr>
            <a:lvl7pPr lvl="6" algn="ctr" rtl="0">
              <a:spcBef>
                <a:spcPct val="0"/>
              </a:spcBef>
              <a:spcAft>
                <a:spcPct val="0"/>
              </a:spcAft>
              <a:buClr>
                <a:schemeClr val="lt1"/>
              </a:buClr>
              <a:buSzPts val="1800"/>
              <a:buNone/>
              <a:defRPr sz="1800">
                <a:solidFill>
                  <a:schemeClr val="lt1"/>
                </a:solidFill>
              </a:defRPr>
            </a:lvl7pPr>
            <a:lvl8pPr lvl="7" algn="ctr" rtl="0">
              <a:spcBef>
                <a:spcPct val="0"/>
              </a:spcBef>
              <a:spcAft>
                <a:spcPct val="0"/>
              </a:spcAft>
              <a:buClr>
                <a:schemeClr val="lt1"/>
              </a:buClr>
              <a:buSzPts val="1800"/>
              <a:buNone/>
              <a:defRPr sz="1800">
                <a:solidFill>
                  <a:schemeClr val="lt1"/>
                </a:solidFill>
              </a:defRPr>
            </a:lvl8pPr>
            <a:lvl9pPr lvl="8" algn="ctr" rtl="0">
              <a:spcBef>
                <a:spcPct val="0"/>
              </a:spcBef>
              <a:spcAft>
                <a:spcPct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ct val="0"/>
              </a:spcBef>
              <a:spcAft>
                <a:spcPct val="0"/>
              </a:spcAft>
              <a:buSzPts val="1200"/>
              <a:buNone/>
              <a:defRPr sz="1400"/>
            </a:lvl1pPr>
            <a:lvl2pPr lvl="1" algn="ctr" rtl="0">
              <a:lnSpc>
                <a:spcPct val="100000"/>
              </a:lnSpc>
              <a:spcBef>
                <a:spcPct val="0"/>
              </a:spcBef>
              <a:spcAft>
                <a:spcPct val="0"/>
              </a:spcAft>
              <a:buSzPts val="1200"/>
              <a:buNone/>
              <a:defRPr sz="1200"/>
            </a:lvl2pPr>
            <a:lvl3pPr lvl="2" algn="ctr" rtl="0">
              <a:lnSpc>
                <a:spcPct val="100000"/>
              </a:lnSpc>
              <a:spcBef>
                <a:spcPct val="0"/>
              </a:spcBef>
              <a:spcAft>
                <a:spcPct val="0"/>
              </a:spcAft>
              <a:buSzPts val="1200"/>
              <a:buNone/>
              <a:defRPr sz="1200"/>
            </a:lvl3pPr>
            <a:lvl4pPr lvl="3" algn="ctr" rtl="0">
              <a:lnSpc>
                <a:spcPct val="100000"/>
              </a:lnSpc>
              <a:spcBef>
                <a:spcPct val="0"/>
              </a:spcBef>
              <a:spcAft>
                <a:spcPct val="0"/>
              </a:spcAft>
              <a:buSzPts val="1200"/>
              <a:buNone/>
              <a:defRPr sz="1200"/>
            </a:lvl4pPr>
            <a:lvl5pPr lvl="4" algn="ctr" rtl="0">
              <a:lnSpc>
                <a:spcPct val="100000"/>
              </a:lnSpc>
              <a:spcBef>
                <a:spcPct val="0"/>
              </a:spcBef>
              <a:spcAft>
                <a:spcPct val="0"/>
              </a:spcAft>
              <a:buSzPts val="1200"/>
              <a:buNone/>
              <a:defRPr sz="1200"/>
            </a:lvl5pPr>
            <a:lvl6pPr lvl="5" algn="ctr" rtl="0">
              <a:lnSpc>
                <a:spcPct val="100000"/>
              </a:lnSpc>
              <a:spcBef>
                <a:spcPct val="0"/>
              </a:spcBef>
              <a:spcAft>
                <a:spcPct val="0"/>
              </a:spcAft>
              <a:buSzPts val="1200"/>
              <a:buNone/>
              <a:defRPr sz="1200"/>
            </a:lvl6pPr>
            <a:lvl7pPr lvl="6" algn="ctr" rtl="0">
              <a:lnSpc>
                <a:spcPct val="100000"/>
              </a:lnSpc>
              <a:spcBef>
                <a:spcPct val="0"/>
              </a:spcBef>
              <a:spcAft>
                <a:spcPct val="0"/>
              </a:spcAft>
              <a:buSzPts val="1200"/>
              <a:buNone/>
              <a:defRPr sz="1200"/>
            </a:lvl7pPr>
            <a:lvl8pPr lvl="7" algn="ctr" rtl="0">
              <a:lnSpc>
                <a:spcPct val="100000"/>
              </a:lnSpc>
              <a:spcBef>
                <a:spcPct val="0"/>
              </a:spcBef>
              <a:spcAft>
                <a:spcPct val="0"/>
              </a:spcAft>
              <a:buSzPts val="1200"/>
              <a:buNone/>
              <a:defRPr sz="1200"/>
            </a:lvl8pPr>
            <a:lvl9pPr lvl="8" algn="ctr" rtl="0">
              <a:lnSpc>
                <a:spcPct val="100000"/>
              </a:lnSpc>
              <a:spcBef>
                <a:spcPct val="0"/>
              </a:spcBef>
              <a:spcAft>
                <a:spcPct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ct val="0"/>
              </a:spcBef>
              <a:spcAft>
                <a:spcPct val="0"/>
              </a:spcAft>
              <a:buSzPts val="2400"/>
              <a:buNone/>
              <a:defRPr sz="2200"/>
            </a:lvl1pPr>
            <a:lvl2pPr lvl="1" algn="ctr" rtl="0">
              <a:spcBef>
                <a:spcPct val="0"/>
              </a:spcBef>
              <a:spcAft>
                <a:spcPct val="0"/>
              </a:spcAft>
              <a:buClr>
                <a:schemeClr val="lt1"/>
              </a:buClr>
              <a:buSzPts val="1800"/>
              <a:buNone/>
              <a:defRPr sz="1800">
                <a:solidFill>
                  <a:schemeClr val="lt1"/>
                </a:solidFill>
              </a:defRPr>
            </a:lvl2pPr>
            <a:lvl3pPr lvl="2" algn="ctr" rtl="0">
              <a:spcBef>
                <a:spcPct val="0"/>
              </a:spcBef>
              <a:spcAft>
                <a:spcPct val="0"/>
              </a:spcAft>
              <a:buClr>
                <a:schemeClr val="lt1"/>
              </a:buClr>
              <a:buSzPts val="1800"/>
              <a:buNone/>
              <a:defRPr sz="1800">
                <a:solidFill>
                  <a:schemeClr val="lt1"/>
                </a:solidFill>
              </a:defRPr>
            </a:lvl3pPr>
            <a:lvl4pPr lvl="3" algn="ctr" rtl="0">
              <a:spcBef>
                <a:spcPct val="0"/>
              </a:spcBef>
              <a:spcAft>
                <a:spcPct val="0"/>
              </a:spcAft>
              <a:buClr>
                <a:schemeClr val="lt1"/>
              </a:buClr>
              <a:buSzPts val="1800"/>
              <a:buNone/>
              <a:defRPr sz="1800">
                <a:solidFill>
                  <a:schemeClr val="lt1"/>
                </a:solidFill>
              </a:defRPr>
            </a:lvl4pPr>
            <a:lvl5pPr lvl="4" algn="ctr" rtl="0">
              <a:spcBef>
                <a:spcPct val="0"/>
              </a:spcBef>
              <a:spcAft>
                <a:spcPct val="0"/>
              </a:spcAft>
              <a:buClr>
                <a:schemeClr val="lt1"/>
              </a:buClr>
              <a:buSzPts val="1800"/>
              <a:buNone/>
              <a:defRPr sz="1800">
                <a:solidFill>
                  <a:schemeClr val="lt1"/>
                </a:solidFill>
              </a:defRPr>
            </a:lvl5pPr>
            <a:lvl6pPr lvl="5" algn="ctr" rtl="0">
              <a:spcBef>
                <a:spcPct val="0"/>
              </a:spcBef>
              <a:spcAft>
                <a:spcPct val="0"/>
              </a:spcAft>
              <a:buClr>
                <a:schemeClr val="lt1"/>
              </a:buClr>
              <a:buSzPts val="1800"/>
              <a:buNone/>
              <a:defRPr sz="1800">
                <a:solidFill>
                  <a:schemeClr val="lt1"/>
                </a:solidFill>
              </a:defRPr>
            </a:lvl6pPr>
            <a:lvl7pPr lvl="6" algn="ctr" rtl="0">
              <a:spcBef>
                <a:spcPct val="0"/>
              </a:spcBef>
              <a:spcAft>
                <a:spcPct val="0"/>
              </a:spcAft>
              <a:buClr>
                <a:schemeClr val="lt1"/>
              </a:buClr>
              <a:buSzPts val="1800"/>
              <a:buNone/>
              <a:defRPr sz="1800">
                <a:solidFill>
                  <a:schemeClr val="lt1"/>
                </a:solidFill>
              </a:defRPr>
            </a:lvl7pPr>
            <a:lvl8pPr lvl="7" algn="ctr" rtl="0">
              <a:spcBef>
                <a:spcPct val="0"/>
              </a:spcBef>
              <a:spcAft>
                <a:spcPct val="0"/>
              </a:spcAft>
              <a:buClr>
                <a:schemeClr val="lt1"/>
              </a:buClr>
              <a:buSzPts val="1800"/>
              <a:buNone/>
              <a:defRPr sz="1800">
                <a:solidFill>
                  <a:schemeClr val="lt1"/>
                </a:solidFill>
              </a:defRPr>
            </a:lvl8pPr>
            <a:lvl9pPr lvl="8" algn="ctr" rtl="0">
              <a:spcBef>
                <a:spcPct val="0"/>
              </a:spcBef>
              <a:spcAft>
                <a:spcPct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ct val="0"/>
              </a:spcBef>
              <a:spcAft>
                <a:spcPct val="0"/>
              </a:spcAft>
              <a:buSzPts val="1200"/>
              <a:buNone/>
              <a:defRPr sz="1400"/>
            </a:lvl1pPr>
            <a:lvl2pPr lvl="1" algn="ctr" rtl="0">
              <a:lnSpc>
                <a:spcPct val="100000"/>
              </a:lnSpc>
              <a:spcBef>
                <a:spcPct val="0"/>
              </a:spcBef>
              <a:spcAft>
                <a:spcPct val="0"/>
              </a:spcAft>
              <a:buSzPts val="1200"/>
              <a:buNone/>
              <a:defRPr sz="1200"/>
            </a:lvl2pPr>
            <a:lvl3pPr lvl="2" algn="ctr" rtl="0">
              <a:lnSpc>
                <a:spcPct val="100000"/>
              </a:lnSpc>
              <a:spcBef>
                <a:spcPct val="0"/>
              </a:spcBef>
              <a:spcAft>
                <a:spcPct val="0"/>
              </a:spcAft>
              <a:buSzPts val="1200"/>
              <a:buNone/>
              <a:defRPr sz="1200"/>
            </a:lvl3pPr>
            <a:lvl4pPr lvl="3" algn="ctr" rtl="0">
              <a:lnSpc>
                <a:spcPct val="100000"/>
              </a:lnSpc>
              <a:spcBef>
                <a:spcPct val="0"/>
              </a:spcBef>
              <a:spcAft>
                <a:spcPct val="0"/>
              </a:spcAft>
              <a:buSzPts val="1200"/>
              <a:buNone/>
              <a:defRPr sz="1200"/>
            </a:lvl4pPr>
            <a:lvl5pPr lvl="4" algn="ctr" rtl="0">
              <a:lnSpc>
                <a:spcPct val="100000"/>
              </a:lnSpc>
              <a:spcBef>
                <a:spcPct val="0"/>
              </a:spcBef>
              <a:spcAft>
                <a:spcPct val="0"/>
              </a:spcAft>
              <a:buSzPts val="1200"/>
              <a:buNone/>
              <a:defRPr sz="1200"/>
            </a:lvl5pPr>
            <a:lvl6pPr lvl="5" algn="ctr" rtl="0">
              <a:lnSpc>
                <a:spcPct val="100000"/>
              </a:lnSpc>
              <a:spcBef>
                <a:spcPct val="0"/>
              </a:spcBef>
              <a:spcAft>
                <a:spcPct val="0"/>
              </a:spcAft>
              <a:buSzPts val="1200"/>
              <a:buNone/>
              <a:defRPr sz="1200"/>
            </a:lvl6pPr>
            <a:lvl7pPr lvl="6" algn="ctr" rtl="0">
              <a:lnSpc>
                <a:spcPct val="100000"/>
              </a:lnSpc>
              <a:spcBef>
                <a:spcPct val="0"/>
              </a:spcBef>
              <a:spcAft>
                <a:spcPct val="0"/>
              </a:spcAft>
              <a:buSzPts val="1200"/>
              <a:buNone/>
              <a:defRPr sz="1200"/>
            </a:lvl7pPr>
            <a:lvl8pPr lvl="7" algn="ctr" rtl="0">
              <a:lnSpc>
                <a:spcPct val="100000"/>
              </a:lnSpc>
              <a:spcBef>
                <a:spcPct val="0"/>
              </a:spcBef>
              <a:spcAft>
                <a:spcPct val="0"/>
              </a:spcAft>
              <a:buSzPts val="1200"/>
              <a:buNone/>
              <a:defRPr sz="1200"/>
            </a:lvl8pPr>
            <a:lvl9pPr lvl="8" algn="ctr" rtl="0">
              <a:lnSpc>
                <a:spcPct val="100000"/>
              </a:lnSpc>
              <a:spcBef>
                <a:spcPct val="0"/>
              </a:spcBef>
              <a:spcAft>
                <a:spcPct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ct val="0"/>
              </a:spcBef>
              <a:spcAft>
                <a:spcPct val="0"/>
              </a:spcAft>
              <a:buNone/>
              <a:defRPr sz="3000">
                <a:solidFill>
                  <a:schemeClr val="dk2"/>
                </a:solidFill>
              </a:defRPr>
            </a:lvl1pPr>
            <a:lvl2pPr lvl="1" algn="ctr" rtl="0">
              <a:spcBef>
                <a:spcPct val="0"/>
              </a:spcBef>
              <a:spcAft>
                <a:spcPct val="0"/>
              </a:spcAft>
              <a:buNone/>
              <a:defRPr sz="3000">
                <a:solidFill>
                  <a:schemeClr val="dk2"/>
                </a:solidFill>
              </a:defRPr>
            </a:lvl2pPr>
            <a:lvl3pPr lvl="2" algn="ctr" rtl="0">
              <a:spcBef>
                <a:spcPct val="0"/>
              </a:spcBef>
              <a:spcAft>
                <a:spcPct val="0"/>
              </a:spcAft>
              <a:buNone/>
              <a:defRPr sz="3000">
                <a:solidFill>
                  <a:schemeClr val="dk2"/>
                </a:solidFill>
              </a:defRPr>
            </a:lvl3pPr>
            <a:lvl4pPr lvl="3" algn="ctr" rtl="0">
              <a:spcBef>
                <a:spcPct val="0"/>
              </a:spcBef>
              <a:spcAft>
                <a:spcPct val="0"/>
              </a:spcAft>
              <a:buNone/>
              <a:defRPr sz="3000">
                <a:solidFill>
                  <a:schemeClr val="dk2"/>
                </a:solidFill>
              </a:defRPr>
            </a:lvl4pPr>
            <a:lvl5pPr lvl="4" algn="ctr" rtl="0">
              <a:spcBef>
                <a:spcPct val="0"/>
              </a:spcBef>
              <a:spcAft>
                <a:spcPct val="0"/>
              </a:spcAft>
              <a:buNone/>
              <a:defRPr sz="3000">
                <a:solidFill>
                  <a:schemeClr val="dk2"/>
                </a:solidFill>
              </a:defRPr>
            </a:lvl5pPr>
            <a:lvl6pPr lvl="5" algn="ctr" rtl="0">
              <a:spcBef>
                <a:spcPct val="0"/>
              </a:spcBef>
              <a:spcAft>
                <a:spcPct val="0"/>
              </a:spcAft>
              <a:buNone/>
              <a:defRPr sz="3000">
                <a:solidFill>
                  <a:schemeClr val="dk2"/>
                </a:solidFill>
              </a:defRPr>
            </a:lvl6pPr>
            <a:lvl7pPr lvl="6" algn="ctr" rtl="0">
              <a:spcBef>
                <a:spcPct val="0"/>
              </a:spcBef>
              <a:spcAft>
                <a:spcPct val="0"/>
              </a:spcAft>
              <a:buNone/>
              <a:defRPr sz="3000">
                <a:solidFill>
                  <a:schemeClr val="dk2"/>
                </a:solidFill>
              </a:defRPr>
            </a:lvl7pPr>
            <a:lvl8pPr lvl="7" algn="ctr" rtl="0">
              <a:spcBef>
                <a:spcPct val="0"/>
              </a:spcBef>
              <a:spcAft>
                <a:spcPct val="0"/>
              </a:spcAft>
              <a:buNone/>
              <a:defRPr sz="3000">
                <a:solidFill>
                  <a:schemeClr val="dk2"/>
                </a:solidFill>
              </a:defRPr>
            </a:lvl8pPr>
            <a:lvl9pPr lvl="8" algn="ctr" rtl="0">
              <a:spcBef>
                <a:spcPct val="0"/>
              </a:spcBef>
              <a:spcAft>
                <a:spcPct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ct val="0"/>
              </a:spcBef>
              <a:spcAft>
                <a:spcPct val="0"/>
              </a:spcAft>
              <a:buSzPts val="1200"/>
              <a:buNone/>
              <a:defRPr sz="1400"/>
            </a:lvl1pPr>
            <a:lvl2pPr lvl="1" algn="ctr" rtl="0">
              <a:lnSpc>
                <a:spcPct val="100000"/>
              </a:lnSpc>
              <a:spcBef>
                <a:spcPct val="0"/>
              </a:spcBef>
              <a:spcAft>
                <a:spcPct val="0"/>
              </a:spcAft>
              <a:buSzPts val="1200"/>
              <a:buNone/>
              <a:defRPr sz="1200"/>
            </a:lvl2pPr>
            <a:lvl3pPr lvl="2" algn="ctr" rtl="0">
              <a:lnSpc>
                <a:spcPct val="100000"/>
              </a:lnSpc>
              <a:spcBef>
                <a:spcPct val="0"/>
              </a:spcBef>
              <a:spcAft>
                <a:spcPct val="0"/>
              </a:spcAft>
              <a:buSzPts val="1200"/>
              <a:buNone/>
              <a:defRPr sz="1200"/>
            </a:lvl3pPr>
            <a:lvl4pPr lvl="3" algn="ctr" rtl="0">
              <a:lnSpc>
                <a:spcPct val="100000"/>
              </a:lnSpc>
              <a:spcBef>
                <a:spcPct val="0"/>
              </a:spcBef>
              <a:spcAft>
                <a:spcPct val="0"/>
              </a:spcAft>
              <a:buSzPts val="1200"/>
              <a:buNone/>
              <a:defRPr sz="1200"/>
            </a:lvl4pPr>
            <a:lvl5pPr lvl="4" algn="ctr" rtl="0">
              <a:lnSpc>
                <a:spcPct val="100000"/>
              </a:lnSpc>
              <a:spcBef>
                <a:spcPct val="0"/>
              </a:spcBef>
              <a:spcAft>
                <a:spcPct val="0"/>
              </a:spcAft>
              <a:buSzPts val="1200"/>
              <a:buNone/>
              <a:defRPr sz="1200"/>
            </a:lvl5pPr>
            <a:lvl6pPr lvl="5" algn="ctr" rtl="0">
              <a:lnSpc>
                <a:spcPct val="100000"/>
              </a:lnSpc>
              <a:spcBef>
                <a:spcPct val="0"/>
              </a:spcBef>
              <a:spcAft>
                <a:spcPct val="0"/>
              </a:spcAft>
              <a:buSzPts val="1200"/>
              <a:buNone/>
              <a:defRPr sz="1200"/>
            </a:lvl6pPr>
            <a:lvl7pPr lvl="6" algn="ctr" rtl="0">
              <a:lnSpc>
                <a:spcPct val="100000"/>
              </a:lnSpc>
              <a:spcBef>
                <a:spcPct val="0"/>
              </a:spcBef>
              <a:spcAft>
                <a:spcPct val="0"/>
              </a:spcAft>
              <a:buSzPts val="1200"/>
              <a:buNone/>
              <a:defRPr sz="1200"/>
            </a:lvl7pPr>
            <a:lvl8pPr lvl="7" algn="ctr" rtl="0">
              <a:lnSpc>
                <a:spcPct val="100000"/>
              </a:lnSpc>
              <a:spcBef>
                <a:spcPct val="0"/>
              </a:spcBef>
              <a:spcAft>
                <a:spcPct val="0"/>
              </a:spcAft>
              <a:buSzPts val="1200"/>
              <a:buNone/>
              <a:defRPr sz="1200"/>
            </a:lvl8pPr>
            <a:lvl9pPr lvl="8" algn="ctr" rtl="0">
              <a:lnSpc>
                <a:spcPct val="100000"/>
              </a:lnSpc>
              <a:spcBef>
                <a:spcPct val="0"/>
              </a:spcBef>
              <a:spcAft>
                <a:spcPct val="0"/>
              </a:spcAft>
              <a:buSzPts val="1200"/>
              <a:buNone/>
              <a:defRPr sz="1200"/>
            </a:lvl9pPr>
          </a:lstStyle>
          <a:p>
            <a:endParaRP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text 1">
  <p:cSld name="CUSTOM_14">
    <p:spTree>
      <p:nvGrpSpPr>
        <p:cNvPr id="1" name="Shape 217"/>
        <p:cNvGrpSpPr/>
        <p:nvPr/>
      </p:nvGrpSpPr>
      <p:grpSpPr>
        <a:xfrm>
          <a:off x="0" y="0"/>
          <a:ext cx="0" cy="0"/>
          <a:chOff x="0" y="0"/>
          <a:chExt cx="0" cy="0"/>
        </a:xfrm>
      </p:grpSpPr>
      <p:sp>
        <p:nvSpPr>
          <p:cNvPr id="218" name="Google Shape;218;p17"/>
          <p:cNvSpPr/>
          <p:nvPr/>
        </p:nvSpPr>
        <p:spPr>
          <a:xfrm>
            <a:off x="6200875"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rgbClr val="FFFFFF">
              <a:alpha val="1882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9" name="Google Shape;219;p17"/>
          <p:cNvSpPr txBox="1">
            <a:spLocks noGrp="1"/>
          </p:cNvSpPr>
          <p:nvPr>
            <p:ph type="body" idx="1"/>
          </p:nvPr>
        </p:nvSpPr>
        <p:spPr>
          <a:xfrm>
            <a:off x="5438700" y="1973025"/>
            <a:ext cx="31242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ct val="0"/>
              </a:spcBef>
              <a:spcAft>
                <a:spcPct val="0"/>
              </a:spcAft>
              <a:buSzPts val="1600"/>
              <a:buFont typeface="Raleway SemiBold"/>
              <a:buChar char="●"/>
              <a:defRPr sz="1600"/>
            </a:lvl1pPr>
            <a:lvl2pPr marL="914400" lvl="1" indent="-330200" algn="r" rtl="0">
              <a:spcBef>
                <a:spcPct val="0"/>
              </a:spcBef>
              <a:spcAft>
                <a:spcPct val="0"/>
              </a:spcAft>
              <a:buSzPts val="1600"/>
              <a:buFont typeface="Nunito Light"/>
              <a:buChar char="○"/>
              <a:defRPr sz="1600"/>
            </a:lvl2pPr>
            <a:lvl3pPr marL="1371600" lvl="2" indent="-330200" algn="r" rtl="0">
              <a:spcBef>
                <a:spcPts val="1600"/>
              </a:spcBef>
              <a:spcAft>
                <a:spcPct val="0"/>
              </a:spcAft>
              <a:buSzPts val="1600"/>
              <a:buFont typeface="Nunito Light"/>
              <a:buChar char="■"/>
              <a:defRPr sz="1600"/>
            </a:lvl3pPr>
            <a:lvl4pPr marL="1828800" lvl="3" indent="-330200" algn="r" rtl="0">
              <a:spcBef>
                <a:spcPts val="1600"/>
              </a:spcBef>
              <a:spcAft>
                <a:spcPct val="0"/>
              </a:spcAft>
              <a:buSzPts val="1600"/>
              <a:buFont typeface="Nunito Light"/>
              <a:buChar char="●"/>
              <a:defRPr sz="1600"/>
            </a:lvl4pPr>
            <a:lvl5pPr marL="2286000" lvl="4" indent="-330200" algn="r" rtl="0">
              <a:spcBef>
                <a:spcPts val="1600"/>
              </a:spcBef>
              <a:spcAft>
                <a:spcPct val="0"/>
              </a:spcAft>
              <a:buSzPts val="1600"/>
              <a:buFont typeface="Nunito Light"/>
              <a:buChar char="○"/>
              <a:defRPr sz="1600"/>
            </a:lvl5pPr>
            <a:lvl6pPr marL="2743200" lvl="5" indent="-330200" algn="r" rtl="0">
              <a:spcBef>
                <a:spcPts val="1600"/>
              </a:spcBef>
              <a:spcAft>
                <a:spcPct val="0"/>
              </a:spcAft>
              <a:buSzPts val="1600"/>
              <a:buFont typeface="Nunito Light"/>
              <a:buChar char="■"/>
              <a:defRPr sz="1600"/>
            </a:lvl6pPr>
            <a:lvl7pPr marL="3200400" lvl="6" indent="-330200" algn="r" rtl="0">
              <a:spcBef>
                <a:spcPts val="1600"/>
              </a:spcBef>
              <a:spcAft>
                <a:spcPct val="0"/>
              </a:spcAft>
              <a:buSzPts val="1600"/>
              <a:buFont typeface="Nunito Light"/>
              <a:buChar char="●"/>
              <a:defRPr sz="1600"/>
            </a:lvl7pPr>
            <a:lvl8pPr marL="3657600" lvl="7" indent="-330200" algn="r" rtl="0">
              <a:spcBef>
                <a:spcPts val="1600"/>
              </a:spcBef>
              <a:spcAft>
                <a:spcPct val="0"/>
              </a:spcAft>
              <a:buSzPts val="1600"/>
              <a:buFont typeface="Nunito Light"/>
              <a:buChar char="○"/>
              <a:defRPr sz="1600"/>
            </a:lvl8pPr>
            <a:lvl9pPr marL="4114800" lvl="8" indent="-330200" algn="r" rtl="0">
              <a:spcBef>
                <a:spcPts val="1600"/>
              </a:spcBef>
              <a:spcAft>
                <a:spcPts val="1600"/>
              </a:spcAft>
              <a:buSzPts val="1600"/>
              <a:buFont typeface="Nunito Light"/>
              <a:buChar char="■"/>
              <a:defRPr sz="1600"/>
            </a:lvl9pPr>
          </a:lstStyle>
          <a:p>
            <a:endParaRPr/>
          </a:p>
        </p:txBody>
      </p:sp>
      <p:sp>
        <p:nvSpPr>
          <p:cNvPr id="220" name="Google Shape;220;p17"/>
          <p:cNvSpPr txBox="1">
            <a:spLocks noGrp="1"/>
          </p:cNvSpPr>
          <p:nvPr>
            <p:ph type="title"/>
          </p:nvPr>
        </p:nvSpPr>
        <p:spPr>
          <a:xfrm>
            <a:off x="5438775" y="1168325"/>
            <a:ext cx="3124200" cy="669000"/>
          </a:xfrm>
          <a:prstGeom prst="rect">
            <a:avLst/>
          </a:prstGeom>
        </p:spPr>
        <p:txBody>
          <a:bodyPr spcFirstLastPara="1" wrap="square" lIns="91425" tIns="91425" rIns="91425" bIns="91425" anchor="t" anchorCtr="0">
            <a:noAutofit/>
          </a:bodyPr>
          <a:lstStyle>
            <a:lvl1pPr lvl="0" algn="r" rtl="0">
              <a:spcBef>
                <a:spcPct val="0"/>
              </a:spcBef>
              <a:spcAft>
                <a:spcPct val="0"/>
              </a:spcAft>
              <a:buNone/>
              <a:defRPr sz="3000">
                <a:solidFill>
                  <a:schemeClr val="dk2"/>
                </a:solidFill>
              </a:defRPr>
            </a:lvl1pPr>
            <a:lvl2pPr lvl="1" rtl="0">
              <a:spcBef>
                <a:spcPct val="0"/>
              </a:spcBef>
              <a:spcAft>
                <a:spcPct val="0"/>
              </a:spcAft>
              <a:buNone/>
              <a:defRPr sz="3000"/>
            </a:lvl2pPr>
            <a:lvl3pPr lvl="2" rtl="0">
              <a:spcBef>
                <a:spcPct val="0"/>
              </a:spcBef>
              <a:spcAft>
                <a:spcPct val="0"/>
              </a:spcAft>
              <a:buNone/>
              <a:defRPr sz="3000"/>
            </a:lvl3pPr>
            <a:lvl4pPr lvl="3" rtl="0">
              <a:spcBef>
                <a:spcPct val="0"/>
              </a:spcBef>
              <a:spcAft>
                <a:spcPct val="0"/>
              </a:spcAft>
              <a:buNone/>
              <a:defRPr sz="3000"/>
            </a:lvl4pPr>
            <a:lvl5pPr lvl="4" rtl="0">
              <a:spcBef>
                <a:spcPct val="0"/>
              </a:spcBef>
              <a:spcAft>
                <a:spcPct val="0"/>
              </a:spcAft>
              <a:buNone/>
              <a:defRPr sz="3000"/>
            </a:lvl5pPr>
            <a:lvl6pPr lvl="5" rtl="0">
              <a:spcBef>
                <a:spcPct val="0"/>
              </a:spcBef>
              <a:spcAft>
                <a:spcPct val="0"/>
              </a:spcAft>
              <a:buNone/>
              <a:defRPr sz="3000"/>
            </a:lvl6pPr>
            <a:lvl7pPr lvl="6" rtl="0">
              <a:spcBef>
                <a:spcPct val="0"/>
              </a:spcBef>
              <a:spcAft>
                <a:spcPct val="0"/>
              </a:spcAft>
              <a:buNone/>
              <a:defRPr sz="3000"/>
            </a:lvl7pPr>
            <a:lvl8pPr lvl="7" rtl="0">
              <a:spcBef>
                <a:spcPct val="0"/>
              </a:spcBef>
              <a:spcAft>
                <a:spcPct val="0"/>
              </a:spcAft>
              <a:buNone/>
              <a:defRPr sz="3000"/>
            </a:lvl8pPr>
            <a:lvl9pPr lvl="8" rtl="0">
              <a:spcBef>
                <a:spcPct val="0"/>
              </a:spcBef>
              <a:spcAft>
                <a:spcPct val="0"/>
              </a:spcAft>
              <a:buNone/>
              <a:defRPr sz="3000"/>
            </a:lvl9pPr>
          </a:lstStyle>
          <a:p>
            <a:endParaRPr/>
          </a:p>
        </p:txBody>
      </p:sp>
      <p:sp>
        <p:nvSpPr>
          <p:cNvPr id="221" name="Google Shape;221;p17"/>
          <p:cNvSpPr/>
          <p:nvPr/>
        </p:nvSpPr>
        <p:spPr>
          <a:xfrm>
            <a:off x="8318280" y="5018272"/>
            <a:ext cx="825726" cy="125232"/>
          </a:xfrm>
          <a:custGeom>
            <a:avLst/>
            <a:gdLst/>
            <a:ahLst/>
            <a:cxnLst/>
            <a:rect l="l" t="t" r="r" b="b"/>
            <a:pathLst>
              <a:path w="15396" h="2335" extrusionOk="0">
                <a:moveTo>
                  <a:pt x="1" y="1"/>
                </a:moveTo>
                <a:lnTo>
                  <a:pt x="1" y="2335"/>
                </a:lnTo>
                <a:lnTo>
                  <a:pt x="15395" y="2335"/>
                </a:lnTo>
                <a:lnTo>
                  <a:pt x="15395"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2" name="Google Shape;222;p17"/>
          <p:cNvSpPr/>
          <p:nvPr/>
        </p:nvSpPr>
        <p:spPr>
          <a:xfrm>
            <a:off x="6473454" y="5018272"/>
            <a:ext cx="1685830" cy="125232"/>
          </a:xfrm>
          <a:custGeom>
            <a:avLst/>
            <a:gdLst/>
            <a:ahLst/>
            <a:cxnLst/>
            <a:rect l="l" t="t" r="r" b="b"/>
            <a:pathLst>
              <a:path w="31433" h="2335" extrusionOk="0">
                <a:moveTo>
                  <a:pt x="0" y="1"/>
                </a:moveTo>
                <a:lnTo>
                  <a:pt x="0" y="2335"/>
                </a:lnTo>
                <a:lnTo>
                  <a:pt x="31433" y="2335"/>
                </a:lnTo>
                <a:lnTo>
                  <a:pt x="31433"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3" name="Google Shape;223;p17"/>
          <p:cNvSpPr/>
          <p:nvPr/>
        </p:nvSpPr>
        <p:spPr>
          <a:xfrm>
            <a:off x="6031569" y="4810127"/>
            <a:ext cx="2520459" cy="125875"/>
          </a:xfrm>
          <a:custGeom>
            <a:avLst/>
            <a:gdLst/>
            <a:ahLst/>
            <a:cxnLst/>
            <a:rect l="l" t="t" r="r" b="b"/>
            <a:pathLst>
              <a:path w="46995" h="2347" extrusionOk="0">
                <a:moveTo>
                  <a:pt x="0" y="1"/>
                </a:moveTo>
                <a:lnTo>
                  <a:pt x="0" y="2346"/>
                </a:lnTo>
                <a:lnTo>
                  <a:pt x="46994" y="2346"/>
                </a:lnTo>
                <a:lnTo>
                  <a:pt x="46994"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4" name="Google Shape;224;p17"/>
          <p:cNvSpPr/>
          <p:nvPr/>
        </p:nvSpPr>
        <p:spPr>
          <a:xfrm>
            <a:off x="5564744" y="4810127"/>
            <a:ext cx="285486" cy="125875"/>
          </a:xfrm>
          <a:custGeom>
            <a:avLst/>
            <a:gdLst/>
            <a:ahLst/>
            <a:cxnLst/>
            <a:rect l="l" t="t" r="r" b="b"/>
            <a:pathLst>
              <a:path w="5323" h="2347" extrusionOk="0">
                <a:moveTo>
                  <a:pt x="1" y="1"/>
                </a:moveTo>
                <a:lnTo>
                  <a:pt x="1" y="2346"/>
                </a:lnTo>
                <a:lnTo>
                  <a:pt x="5323" y="2346"/>
                </a:lnTo>
                <a:lnTo>
                  <a:pt x="5323"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text 2">
  <p:cSld name="CUSTOM_4_1">
    <p:spTree>
      <p:nvGrpSpPr>
        <p:cNvPr id="1" name="Shape 225"/>
        <p:cNvGrpSpPr/>
        <p:nvPr/>
      </p:nvGrpSpPr>
      <p:grpSpPr>
        <a:xfrm>
          <a:off x="0" y="0"/>
          <a:ext cx="0" cy="0"/>
          <a:chOff x="0" y="0"/>
          <a:chExt cx="0" cy="0"/>
        </a:xfrm>
      </p:grpSpPr>
      <p:sp>
        <p:nvSpPr>
          <p:cNvPr id="226" name="Google Shape;226;p18"/>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7" name="Google Shape;227;p18"/>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8" name="Google Shape;228;p18"/>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9" name="Google Shape;229;p18"/>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0" name="Google Shape;230;p18"/>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1" name="Google Shape;231;p18"/>
          <p:cNvSpPr/>
          <p:nvPr/>
        </p:nvSpPr>
        <p:spPr>
          <a:xfrm flipH="1">
            <a:off x="1299983"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2" name="Google Shape;232;p18"/>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3" name="Google Shape;233;p18"/>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4" name="Google Shape;234;p18"/>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5" name="Google Shape;235;p18"/>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6" name="Google Shape;236;p18"/>
          <p:cNvSpPr/>
          <p:nvPr/>
        </p:nvSpPr>
        <p:spPr>
          <a:xfrm>
            <a:off x="2094075" y="1123150"/>
            <a:ext cx="4955589" cy="4020450"/>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7" name="Google Shape;237;p1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ct val="0"/>
              </a:spcBef>
              <a:spcAft>
                <a:spcPct val="0"/>
              </a:spcAft>
              <a:buNone/>
              <a:defRPr sz="3000">
                <a:solidFill>
                  <a:schemeClr val="dk2"/>
                </a:solidFill>
              </a:defRPr>
            </a:lvl1pPr>
            <a:lvl2pPr lvl="1" algn="ctr" rtl="0">
              <a:spcBef>
                <a:spcPct val="0"/>
              </a:spcBef>
              <a:spcAft>
                <a:spcPct val="0"/>
              </a:spcAft>
              <a:buNone/>
              <a:defRPr sz="3000">
                <a:solidFill>
                  <a:schemeClr val="dk2"/>
                </a:solidFill>
              </a:defRPr>
            </a:lvl2pPr>
            <a:lvl3pPr lvl="2" algn="ctr" rtl="0">
              <a:spcBef>
                <a:spcPct val="0"/>
              </a:spcBef>
              <a:spcAft>
                <a:spcPct val="0"/>
              </a:spcAft>
              <a:buNone/>
              <a:defRPr sz="3000">
                <a:solidFill>
                  <a:schemeClr val="dk2"/>
                </a:solidFill>
              </a:defRPr>
            </a:lvl3pPr>
            <a:lvl4pPr lvl="3" algn="ctr" rtl="0">
              <a:spcBef>
                <a:spcPct val="0"/>
              </a:spcBef>
              <a:spcAft>
                <a:spcPct val="0"/>
              </a:spcAft>
              <a:buNone/>
              <a:defRPr sz="3000">
                <a:solidFill>
                  <a:schemeClr val="dk2"/>
                </a:solidFill>
              </a:defRPr>
            </a:lvl4pPr>
            <a:lvl5pPr lvl="4" algn="ctr" rtl="0">
              <a:spcBef>
                <a:spcPct val="0"/>
              </a:spcBef>
              <a:spcAft>
                <a:spcPct val="0"/>
              </a:spcAft>
              <a:buNone/>
              <a:defRPr sz="3000">
                <a:solidFill>
                  <a:schemeClr val="dk2"/>
                </a:solidFill>
              </a:defRPr>
            </a:lvl5pPr>
            <a:lvl6pPr lvl="5" algn="ctr" rtl="0">
              <a:spcBef>
                <a:spcPct val="0"/>
              </a:spcBef>
              <a:spcAft>
                <a:spcPct val="0"/>
              </a:spcAft>
              <a:buNone/>
              <a:defRPr sz="3000">
                <a:solidFill>
                  <a:schemeClr val="dk2"/>
                </a:solidFill>
              </a:defRPr>
            </a:lvl6pPr>
            <a:lvl7pPr lvl="6" algn="ctr" rtl="0">
              <a:spcBef>
                <a:spcPct val="0"/>
              </a:spcBef>
              <a:spcAft>
                <a:spcPct val="0"/>
              </a:spcAft>
              <a:buNone/>
              <a:defRPr sz="3000">
                <a:solidFill>
                  <a:schemeClr val="dk2"/>
                </a:solidFill>
              </a:defRPr>
            </a:lvl7pPr>
            <a:lvl8pPr lvl="7" algn="ctr" rtl="0">
              <a:spcBef>
                <a:spcPct val="0"/>
              </a:spcBef>
              <a:spcAft>
                <a:spcPct val="0"/>
              </a:spcAft>
              <a:buNone/>
              <a:defRPr sz="3000">
                <a:solidFill>
                  <a:schemeClr val="dk2"/>
                </a:solidFill>
              </a:defRPr>
            </a:lvl8pPr>
            <a:lvl9pPr lvl="8" algn="ctr" rtl="0">
              <a:spcBef>
                <a:spcPct val="0"/>
              </a:spcBef>
              <a:spcAft>
                <a:spcPct val="0"/>
              </a:spcAft>
              <a:buNone/>
              <a:defRPr sz="3000">
                <a:solidFill>
                  <a:schemeClr val="dk2"/>
                </a:solidFill>
              </a:defRPr>
            </a:lvl9pPr>
          </a:lstStyle>
          <a:p>
            <a:endParaRP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text 3">
  <p:cSld name="CUSTOM_5">
    <p:spTree>
      <p:nvGrpSpPr>
        <p:cNvPr id="1"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0" name="Google Shape;240;p19"/>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ct val="0"/>
              </a:spcBef>
              <a:spcAft>
                <a:spcPct val="0"/>
              </a:spcAft>
              <a:buSzPts val="1600"/>
              <a:buChar char="●"/>
              <a:defRPr sz="1600"/>
            </a:lvl1pPr>
            <a:lvl2pPr marL="914400" lvl="1" indent="-330200" rtl="0">
              <a:spcBef>
                <a:spcPct val="0"/>
              </a:spcBef>
              <a:spcAft>
                <a:spcPct val="0"/>
              </a:spcAft>
              <a:buSzPts val="1600"/>
              <a:buChar char="○"/>
              <a:defRPr/>
            </a:lvl2pPr>
            <a:lvl3pPr marL="1371600" lvl="2" indent="-323850" rtl="0">
              <a:spcBef>
                <a:spcPts val="1600"/>
              </a:spcBef>
              <a:spcAft>
                <a:spcPct val="0"/>
              </a:spcAft>
              <a:buSzPts val="1500"/>
              <a:buChar char="■"/>
              <a:defRPr/>
            </a:lvl3pPr>
            <a:lvl4pPr marL="1828800" lvl="3" indent="-323850" rtl="0">
              <a:spcBef>
                <a:spcPts val="1600"/>
              </a:spcBef>
              <a:spcAft>
                <a:spcPct val="0"/>
              </a:spcAft>
              <a:buSzPts val="1500"/>
              <a:buChar char="●"/>
              <a:defRPr/>
            </a:lvl4pPr>
            <a:lvl5pPr marL="2286000" lvl="4" indent="-317500" rtl="0">
              <a:spcBef>
                <a:spcPts val="1600"/>
              </a:spcBef>
              <a:spcAft>
                <a:spcPct val="0"/>
              </a:spcAft>
              <a:buSzPts val="1400"/>
              <a:buChar char="○"/>
              <a:defRPr/>
            </a:lvl5pPr>
            <a:lvl6pPr marL="2743200" lvl="5" indent="-317500" rtl="0">
              <a:spcBef>
                <a:spcPts val="1600"/>
              </a:spcBef>
              <a:spcAft>
                <a:spcPct val="0"/>
              </a:spcAft>
              <a:buSzPts val="1400"/>
              <a:buChar char="■"/>
              <a:defRPr/>
            </a:lvl6pPr>
            <a:lvl7pPr marL="3200400" lvl="6" indent="-311150" rtl="0">
              <a:spcBef>
                <a:spcPts val="1600"/>
              </a:spcBef>
              <a:spcAft>
                <a:spcPct val="0"/>
              </a:spcAft>
              <a:buSzPts val="1300"/>
              <a:buChar char="●"/>
              <a:defRPr/>
            </a:lvl7pPr>
            <a:lvl8pPr marL="3657600" lvl="7" indent="-311150" rtl="0">
              <a:spcBef>
                <a:spcPts val="1600"/>
              </a:spcBef>
              <a:spcAft>
                <a:spcPct val="0"/>
              </a:spcAft>
              <a:buSzPts val="1300"/>
              <a:buChar char="○"/>
              <a:defRPr/>
            </a:lvl8pPr>
            <a:lvl9pPr marL="4114800" lvl="8" indent="-317500" rtl="0">
              <a:spcBef>
                <a:spcPts val="1600"/>
              </a:spcBef>
              <a:spcAft>
                <a:spcPts val="1600"/>
              </a:spcAft>
              <a:buSzPts val="1400"/>
              <a:buChar char="■"/>
              <a:defRPr/>
            </a:lvl9pPr>
          </a:lstStyle>
          <a:p>
            <a:endParaRPr/>
          </a:p>
        </p:txBody>
      </p:sp>
      <p:sp>
        <p:nvSpPr>
          <p:cNvPr id="241" name="Google Shape;241;p19"/>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lvl1pPr lvl="0" algn="r" rtl="0">
              <a:spcBef>
                <a:spcPct val="0"/>
              </a:spcBef>
              <a:spcAft>
                <a:spcPct val="0"/>
              </a:spcAft>
              <a:buNone/>
              <a:defRPr sz="3000">
                <a:solidFill>
                  <a:schemeClr val="dk2"/>
                </a:solidFill>
              </a:defRPr>
            </a:lvl1pPr>
            <a:lvl2pPr lvl="1" algn="r" rtl="0">
              <a:spcBef>
                <a:spcPct val="0"/>
              </a:spcBef>
              <a:spcAft>
                <a:spcPct val="0"/>
              </a:spcAft>
              <a:buNone/>
              <a:defRPr sz="3000"/>
            </a:lvl2pPr>
            <a:lvl3pPr lvl="2" algn="r" rtl="0">
              <a:spcBef>
                <a:spcPct val="0"/>
              </a:spcBef>
              <a:spcAft>
                <a:spcPct val="0"/>
              </a:spcAft>
              <a:buNone/>
              <a:defRPr sz="3000"/>
            </a:lvl3pPr>
            <a:lvl4pPr lvl="3" algn="r" rtl="0">
              <a:spcBef>
                <a:spcPct val="0"/>
              </a:spcBef>
              <a:spcAft>
                <a:spcPct val="0"/>
              </a:spcAft>
              <a:buNone/>
              <a:defRPr sz="3000"/>
            </a:lvl4pPr>
            <a:lvl5pPr lvl="4" algn="r" rtl="0">
              <a:spcBef>
                <a:spcPct val="0"/>
              </a:spcBef>
              <a:spcAft>
                <a:spcPct val="0"/>
              </a:spcAft>
              <a:buNone/>
              <a:defRPr sz="3000"/>
            </a:lvl5pPr>
            <a:lvl6pPr lvl="5" algn="r" rtl="0">
              <a:spcBef>
                <a:spcPct val="0"/>
              </a:spcBef>
              <a:spcAft>
                <a:spcPct val="0"/>
              </a:spcAft>
              <a:buNone/>
              <a:defRPr sz="3000"/>
            </a:lvl6pPr>
            <a:lvl7pPr lvl="6" algn="r" rtl="0">
              <a:spcBef>
                <a:spcPct val="0"/>
              </a:spcBef>
              <a:spcAft>
                <a:spcPct val="0"/>
              </a:spcAft>
              <a:buNone/>
              <a:defRPr sz="3000"/>
            </a:lvl7pPr>
            <a:lvl8pPr lvl="7" algn="r" rtl="0">
              <a:spcBef>
                <a:spcPct val="0"/>
              </a:spcBef>
              <a:spcAft>
                <a:spcPct val="0"/>
              </a:spcAft>
              <a:buNone/>
              <a:defRPr sz="3000"/>
            </a:lvl8pPr>
            <a:lvl9pPr lvl="8" algn="r" rtl="0">
              <a:spcBef>
                <a:spcPct val="0"/>
              </a:spcBef>
              <a:spcAft>
                <a:spcPct val="0"/>
              </a:spcAft>
              <a:buNone/>
              <a:defRPr sz="3000"/>
            </a:lvl9pPr>
          </a:lstStyle>
          <a:p>
            <a:endParaRPr/>
          </a:p>
        </p:txBody>
      </p:sp>
      <p:sp>
        <p:nvSpPr>
          <p:cNvPr id="242" name="Google Shape;242;p19"/>
          <p:cNvSpPr/>
          <p:nvPr/>
        </p:nvSpPr>
        <p:spPr>
          <a:xfrm>
            <a:off x="0" y="2156637"/>
            <a:ext cx="2107897" cy="128764"/>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3" name="Google Shape;243;p19"/>
          <p:cNvSpPr/>
          <p:nvPr/>
        </p:nvSpPr>
        <p:spPr>
          <a:xfrm>
            <a:off x="2107970" y="2156637"/>
            <a:ext cx="1115538" cy="12876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4" name="Google Shape;244;p19"/>
          <p:cNvSpPr/>
          <p:nvPr/>
        </p:nvSpPr>
        <p:spPr>
          <a:xfrm>
            <a:off x="430892" y="2369856"/>
            <a:ext cx="1645026" cy="12876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5" name="Google Shape;245;p19"/>
          <p:cNvSpPr/>
          <p:nvPr/>
        </p:nvSpPr>
        <p:spPr>
          <a:xfrm>
            <a:off x="1597826" y="2369856"/>
            <a:ext cx="478141" cy="12876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6" name="Google Shape;246;p19"/>
          <p:cNvSpPr/>
          <p:nvPr/>
        </p:nvSpPr>
        <p:spPr>
          <a:xfrm>
            <a:off x="2665754" y="2369856"/>
            <a:ext cx="557777" cy="12876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7" name="Google Shape;247;p19"/>
          <p:cNvSpPr/>
          <p:nvPr/>
        </p:nvSpPr>
        <p:spPr>
          <a:xfrm>
            <a:off x="0" y="3222713"/>
            <a:ext cx="1472750" cy="128392"/>
          </a:xfrm>
          <a:custGeom>
            <a:avLst/>
            <a:gdLst/>
            <a:ahLst/>
            <a:cxnLst/>
            <a:rect l="l" t="t" r="r" b="b"/>
            <a:pathLst>
              <a:path w="94909" h="8274" extrusionOk="0">
                <a:moveTo>
                  <a:pt x="1" y="1"/>
                </a:moveTo>
                <a:lnTo>
                  <a:pt x="1" y="8274"/>
                </a:lnTo>
                <a:lnTo>
                  <a:pt x="94908" y="8274"/>
                </a:lnTo>
                <a:lnTo>
                  <a:pt x="94908"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8" name="Google Shape;248;p19"/>
          <p:cNvSpPr/>
          <p:nvPr/>
        </p:nvSpPr>
        <p:spPr>
          <a:xfrm>
            <a:off x="2202118" y="2369856"/>
            <a:ext cx="128764" cy="12876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9" name="Google Shape;249;p19"/>
          <p:cNvSpPr/>
          <p:nvPr/>
        </p:nvSpPr>
        <p:spPr>
          <a:xfrm>
            <a:off x="2406772"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0" name="Google Shape;250;p19"/>
          <p:cNvSpPr/>
          <p:nvPr/>
        </p:nvSpPr>
        <p:spPr>
          <a:xfrm>
            <a:off x="2061089" y="2796292"/>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1" name="Google Shape;251;p19"/>
          <p:cNvSpPr/>
          <p:nvPr/>
        </p:nvSpPr>
        <p:spPr>
          <a:xfrm>
            <a:off x="1856436" y="2796292"/>
            <a:ext cx="128376" cy="128749"/>
          </a:xfrm>
          <a:custGeom>
            <a:avLst/>
            <a:gdLst/>
            <a:ahLst/>
            <a:cxnLst/>
            <a:rect l="l" t="t" r="r" b="b"/>
            <a:pathLst>
              <a:path w="8273" h="8297" extrusionOk="0">
                <a:moveTo>
                  <a:pt x="0" y="0"/>
                </a:moveTo>
                <a:lnTo>
                  <a:pt x="0" y="8297"/>
                </a:lnTo>
                <a:lnTo>
                  <a:pt x="8273" y="8297"/>
                </a:lnTo>
                <a:lnTo>
                  <a:pt x="827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2" name="Google Shape;252;p19"/>
          <p:cNvSpPr/>
          <p:nvPr/>
        </p:nvSpPr>
        <p:spPr>
          <a:xfrm>
            <a:off x="641505" y="2796292"/>
            <a:ext cx="128764" cy="128749"/>
          </a:xfrm>
          <a:custGeom>
            <a:avLst/>
            <a:gdLst/>
            <a:ahLst/>
            <a:cxnLst/>
            <a:rect l="l" t="t" r="r" b="b"/>
            <a:pathLst>
              <a:path w="8298" h="8297" extrusionOk="0">
                <a:moveTo>
                  <a:pt x="1" y="0"/>
                </a:moveTo>
                <a:lnTo>
                  <a:pt x="1"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3" name="Google Shape;253;p19"/>
          <p:cNvSpPr/>
          <p:nvPr/>
        </p:nvSpPr>
        <p:spPr>
          <a:xfrm>
            <a:off x="3094800" y="2583074"/>
            <a:ext cx="128749" cy="12876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4" name="Google Shape;254;p19"/>
          <p:cNvSpPr/>
          <p:nvPr/>
        </p:nvSpPr>
        <p:spPr>
          <a:xfrm>
            <a:off x="191634"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5" name="Google Shape;255;p19"/>
          <p:cNvSpPr/>
          <p:nvPr/>
        </p:nvSpPr>
        <p:spPr>
          <a:xfrm>
            <a:off x="1339573" y="3009138"/>
            <a:ext cx="1644653" cy="128749"/>
          </a:xfrm>
          <a:custGeom>
            <a:avLst/>
            <a:gdLst/>
            <a:ahLst/>
            <a:cxnLst/>
            <a:rect l="l" t="t" r="r" b="b"/>
            <a:pathLst>
              <a:path w="105987" h="8297" extrusionOk="0">
                <a:moveTo>
                  <a:pt x="1" y="0"/>
                </a:moveTo>
                <a:lnTo>
                  <a:pt x="1" y="8297"/>
                </a:lnTo>
                <a:lnTo>
                  <a:pt x="105987" y="8297"/>
                </a:lnTo>
                <a:lnTo>
                  <a:pt x="105987"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6" name="Google Shape;256;p19"/>
          <p:cNvSpPr/>
          <p:nvPr/>
        </p:nvSpPr>
        <p:spPr>
          <a:xfrm>
            <a:off x="1339573" y="3009138"/>
            <a:ext cx="478156" cy="128749"/>
          </a:xfrm>
          <a:custGeom>
            <a:avLst/>
            <a:gdLst/>
            <a:ahLst/>
            <a:cxnLst/>
            <a:rect l="l" t="t" r="r" b="b"/>
            <a:pathLst>
              <a:path w="30814" h="8297" extrusionOk="0">
                <a:moveTo>
                  <a:pt x="1" y="0"/>
                </a:moveTo>
                <a:lnTo>
                  <a:pt x="1" y="8297"/>
                </a:lnTo>
                <a:lnTo>
                  <a:pt x="30813" y="8297"/>
                </a:lnTo>
                <a:lnTo>
                  <a:pt x="30813"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7" name="Google Shape;257;p19"/>
          <p:cNvSpPr/>
          <p:nvPr/>
        </p:nvSpPr>
        <p:spPr>
          <a:xfrm>
            <a:off x="0" y="3009510"/>
            <a:ext cx="749775" cy="128376"/>
          </a:xfrm>
          <a:custGeom>
            <a:avLst/>
            <a:gdLst/>
            <a:ahLst/>
            <a:cxnLst/>
            <a:rect l="l" t="t" r="r" b="b"/>
            <a:pathLst>
              <a:path w="48318" h="8273" extrusionOk="0">
                <a:moveTo>
                  <a:pt x="1" y="0"/>
                </a:moveTo>
                <a:lnTo>
                  <a:pt x="1" y="8273"/>
                </a:lnTo>
                <a:lnTo>
                  <a:pt x="48318" y="8273"/>
                </a:lnTo>
                <a:lnTo>
                  <a:pt x="48318"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8" name="Google Shape;258;p19"/>
          <p:cNvSpPr/>
          <p:nvPr/>
        </p:nvSpPr>
        <p:spPr>
          <a:xfrm>
            <a:off x="1084687" y="3009138"/>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9" name="Google Shape;259;p19"/>
          <p:cNvSpPr/>
          <p:nvPr/>
        </p:nvSpPr>
        <p:spPr>
          <a:xfrm>
            <a:off x="879662"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0" name="Google Shape;260;p19"/>
          <p:cNvSpPr/>
          <p:nvPr/>
        </p:nvSpPr>
        <p:spPr>
          <a:xfrm>
            <a:off x="533979"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1" name="Google Shape;261;p19"/>
          <p:cNvSpPr/>
          <p:nvPr/>
        </p:nvSpPr>
        <p:spPr>
          <a:xfrm>
            <a:off x="338622"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2" name="Google Shape;262;p19"/>
          <p:cNvSpPr/>
          <p:nvPr/>
        </p:nvSpPr>
        <p:spPr>
          <a:xfrm>
            <a:off x="142891" y="3435558"/>
            <a:ext cx="128764" cy="128764"/>
          </a:xfrm>
          <a:custGeom>
            <a:avLst/>
            <a:gdLst/>
            <a:ahLst/>
            <a:cxnLst/>
            <a:rect l="l" t="t" r="r" b="b"/>
            <a:pathLst>
              <a:path w="8298" h="8298" extrusionOk="0">
                <a:moveTo>
                  <a:pt x="0" y="1"/>
                </a:moveTo>
                <a:lnTo>
                  <a:pt x="0"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3" name="Google Shape;263;p19"/>
          <p:cNvSpPr/>
          <p:nvPr/>
        </p:nvSpPr>
        <p:spPr>
          <a:xfrm>
            <a:off x="3094800"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rgbClr val="FFFFFF">
              <a:alpha val="313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4" name="Google Shape;264;p19"/>
          <p:cNvSpPr/>
          <p:nvPr/>
        </p:nvSpPr>
        <p:spPr>
          <a:xfrm>
            <a:off x="1676332" y="2583074"/>
            <a:ext cx="1314984" cy="12876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5" name="Google Shape;265;p19"/>
          <p:cNvSpPr/>
          <p:nvPr/>
        </p:nvSpPr>
        <p:spPr>
          <a:xfrm>
            <a:off x="2267232" y="2796292"/>
            <a:ext cx="956281" cy="128749"/>
          </a:xfrm>
          <a:custGeom>
            <a:avLst/>
            <a:gdLst/>
            <a:ahLst/>
            <a:cxnLst/>
            <a:rect l="l" t="t" r="r" b="b"/>
            <a:pathLst>
              <a:path w="61626" h="8297" extrusionOk="0">
                <a:moveTo>
                  <a:pt x="1" y="0"/>
                </a:moveTo>
                <a:lnTo>
                  <a:pt x="1" y="8297"/>
                </a:lnTo>
                <a:lnTo>
                  <a:pt x="61626" y="8297"/>
                </a:lnTo>
                <a:lnTo>
                  <a:pt x="61626" y="0"/>
                </a:lnTo>
                <a:close/>
              </a:path>
            </a:pathLst>
          </a:custGeom>
          <a:solidFill>
            <a:srgbClr val="FFFFFF">
              <a:alpha val="12549"/>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6" name="Google Shape;266;p19"/>
          <p:cNvSpPr/>
          <p:nvPr/>
        </p:nvSpPr>
        <p:spPr>
          <a:xfrm>
            <a:off x="641505" y="2796292"/>
            <a:ext cx="896384" cy="128749"/>
          </a:xfrm>
          <a:custGeom>
            <a:avLst/>
            <a:gdLst/>
            <a:ahLst/>
            <a:cxnLst/>
            <a:rect l="l" t="t" r="r" b="b"/>
            <a:pathLst>
              <a:path w="57766" h="8297" extrusionOk="0">
                <a:moveTo>
                  <a:pt x="1" y="0"/>
                </a:moveTo>
                <a:lnTo>
                  <a:pt x="1" y="8297"/>
                </a:lnTo>
                <a:lnTo>
                  <a:pt x="57765" y="8297"/>
                </a:lnTo>
                <a:lnTo>
                  <a:pt x="57765" y="0"/>
                </a:lnTo>
                <a:close/>
              </a:path>
            </a:pathLst>
          </a:custGeom>
          <a:solidFill>
            <a:srgbClr val="FFFFFF">
              <a:alpha val="313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7" name="Google Shape;267;p19"/>
          <p:cNvSpPr/>
          <p:nvPr/>
        </p:nvSpPr>
        <p:spPr>
          <a:xfrm>
            <a:off x="0" y="2796292"/>
            <a:ext cx="449495" cy="128749"/>
          </a:xfrm>
          <a:custGeom>
            <a:avLst/>
            <a:gdLst/>
            <a:ahLst/>
            <a:cxnLst/>
            <a:rect l="l" t="t" r="r" b="b"/>
            <a:pathLst>
              <a:path w="28966" h="8297" extrusionOk="0">
                <a:moveTo>
                  <a:pt x="1" y="0"/>
                </a:moveTo>
                <a:lnTo>
                  <a:pt x="1" y="8297"/>
                </a:lnTo>
                <a:lnTo>
                  <a:pt x="28967" y="8297"/>
                </a:lnTo>
                <a:lnTo>
                  <a:pt x="28967"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8" name="Google Shape;268;p19"/>
          <p:cNvSpPr/>
          <p:nvPr/>
        </p:nvSpPr>
        <p:spPr>
          <a:xfrm>
            <a:off x="1676332" y="3222340"/>
            <a:ext cx="1547157" cy="128764"/>
          </a:xfrm>
          <a:custGeom>
            <a:avLst/>
            <a:gdLst/>
            <a:ahLst/>
            <a:cxnLst/>
            <a:rect l="l" t="t" r="r" b="b"/>
            <a:pathLst>
              <a:path w="99704" h="8298" extrusionOk="0">
                <a:moveTo>
                  <a:pt x="1" y="1"/>
                </a:moveTo>
                <a:lnTo>
                  <a:pt x="1" y="8298"/>
                </a:lnTo>
                <a:lnTo>
                  <a:pt x="99704" y="8298"/>
                </a:lnTo>
                <a:lnTo>
                  <a:pt x="99704" y="1"/>
                </a:lnTo>
                <a:close/>
              </a:path>
            </a:pathLst>
          </a:custGeom>
          <a:solidFill>
            <a:srgbClr val="FFFFFF">
              <a:alpha val="313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9" name="Google Shape;269;p19"/>
          <p:cNvSpPr/>
          <p:nvPr/>
        </p:nvSpPr>
        <p:spPr>
          <a:xfrm>
            <a:off x="2522506" y="3435558"/>
            <a:ext cx="701019" cy="128764"/>
          </a:xfrm>
          <a:custGeom>
            <a:avLst/>
            <a:gdLst/>
            <a:ahLst/>
            <a:cxnLst/>
            <a:rect l="l" t="t" r="r" b="b"/>
            <a:pathLst>
              <a:path w="45176" h="8298" extrusionOk="0">
                <a:moveTo>
                  <a:pt x="0" y="1"/>
                </a:moveTo>
                <a:lnTo>
                  <a:pt x="0" y="8297"/>
                </a:lnTo>
                <a:lnTo>
                  <a:pt x="45176" y="8297"/>
                </a:lnTo>
                <a:lnTo>
                  <a:pt x="45176"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0" name="Google Shape;270;p19"/>
          <p:cNvSpPr/>
          <p:nvPr/>
        </p:nvSpPr>
        <p:spPr>
          <a:xfrm>
            <a:off x="0" y="2583074"/>
            <a:ext cx="1277773" cy="128764"/>
          </a:xfrm>
          <a:custGeom>
            <a:avLst/>
            <a:gdLst/>
            <a:ahLst/>
            <a:cxnLst/>
            <a:rect l="l" t="t" r="r" b="b"/>
            <a:pathLst>
              <a:path w="82344" h="8298" extrusionOk="0">
                <a:moveTo>
                  <a:pt x="1" y="0"/>
                </a:moveTo>
                <a:lnTo>
                  <a:pt x="1" y="8297"/>
                </a:lnTo>
                <a:lnTo>
                  <a:pt x="82343" y="8297"/>
                </a:lnTo>
                <a:lnTo>
                  <a:pt x="8234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1" name="Google Shape;271;p19"/>
          <p:cNvSpPr/>
          <p:nvPr/>
        </p:nvSpPr>
        <p:spPr>
          <a:xfrm>
            <a:off x="812313" y="3435558"/>
            <a:ext cx="1562783" cy="128764"/>
          </a:xfrm>
          <a:custGeom>
            <a:avLst/>
            <a:gdLst/>
            <a:ahLst/>
            <a:cxnLst/>
            <a:rect l="l" t="t" r="r" b="b"/>
            <a:pathLst>
              <a:path w="100711" h="8298" extrusionOk="0">
                <a:moveTo>
                  <a:pt x="0" y="1"/>
                </a:moveTo>
                <a:lnTo>
                  <a:pt x="0" y="8297"/>
                </a:lnTo>
                <a:lnTo>
                  <a:pt x="100710" y="8297"/>
                </a:lnTo>
                <a:lnTo>
                  <a:pt x="100710" y="1"/>
                </a:lnTo>
                <a:close/>
              </a:path>
            </a:pathLst>
          </a:custGeom>
          <a:solidFill>
            <a:srgbClr val="FFFFFF">
              <a:alpha val="313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2" name="Google Shape;272;p19"/>
          <p:cNvSpPr/>
          <p:nvPr/>
        </p:nvSpPr>
        <p:spPr>
          <a:xfrm>
            <a:off x="3223538" y="1474200"/>
            <a:ext cx="1086520" cy="2772465"/>
          </a:xfrm>
          <a:custGeom>
            <a:avLst/>
            <a:gdLst/>
            <a:ahLst/>
            <a:cxnLst/>
            <a:rect l="l" t="t" r="r" b="b"/>
            <a:pathLst>
              <a:path w="70019" h="178667" extrusionOk="0">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3" name="Google Shape;273;p19"/>
          <p:cNvSpPr/>
          <p:nvPr/>
        </p:nvSpPr>
        <p:spPr>
          <a:xfrm>
            <a:off x="-12" y="4446900"/>
            <a:ext cx="1086600" cy="6966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wo columns">
  <p:cSld name="CUSTOM_8">
    <p:spTree>
      <p:nvGrpSpPr>
        <p:cNvPr id="1" name="Shape 274"/>
        <p:cNvGrpSpPr/>
        <p:nvPr/>
      </p:nvGrpSpPr>
      <p:grpSpPr>
        <a:xfrm>
          <a:off x="0" y="0"/>
          <a:ext cx="0" cy="0"/>
          <a:chOff x="0" y="0"/>
          <a:chExt cx="0" cy="0"/>
        </a:xfrm>
      </p:grpSpPr>
      <p:sp>
        <p:nvSpPr>
          <p:cNvPr id="275" name="Google Shape;275;p20"/>
          <p:cNvSpPr/>
          <p:nvPr/>
        </p:nvSpPr>
        <p:spPr>
          <a:xfrm>
            <a:off x="5445850" y="1359975"/>
            <a:ext cx="3697248" cy="1208576"/>
          </a:xfrm>
          <a:custGeom>
            <a:avLst/>
            <a:gdLst/>
            <a:ahLst/>
            <a:cxnLst/>
            <a:rect l="l" t="t" r="r" b="b"/>
            <a:pathLst>
              <a:path w="115537" h="37768" extrusionOk="0">
                <a:moveTo>
                  <a:pt x="1" y="0"/>
                </a:moveTo>
                <a:lnTo>
                  <a:pt x="115539" y="0"/>
                </a:lnTo>
                <a:lnTo>
                  <a:pt x="115539" y="37767"/>
                </a:lnTo>
                <a:lnTo>
                  <a:pt x="1" y="37767"/>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6" name="Google Shape;276;p20"/>
          <p:cNvSpPr/>
          <p:nvPr/>
        </p:nvSpPr>
        <p:spPr>
          <a:xfrm>
            <a:off x="-899" y="2568525"/>
            <a:ext cx="3697248" cy="1208544"/>
          </a:xfrm>
          <a:custGeom>
            <a:avLst/>
            <a:gdLst/>
            <a:ahLst/>
            <a:cxnLst/>
            <a:rect l="l" t="t" r="r" b="b"/>
            <a:pathLst>
              <a:path w="115537" h="37767" extrusionOk="0">
                <a:moveTo>
                  <a:pt x="0" y="0"/>
                </a:moveTo>
                <a:lnTo>
                  <a:pt x="115538" y="0"/>
                </a:lnTo>
                <a:lnTo>
                  <a:pt x="115538" y="37767"/>
                </a:lnTo>
                <a:lnTo>
                  <a:pt x="0" y="37767"/>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7" name="Google Shape;277;p20"/>
          <p:cNvSpPr/>
          <p:nvPr/>
        </p:nvSpPr>
        <p:spPr>
          <a:xfrm>
            <a:off x="-905" y="-3217"/>
            <a:ext cx="3697248" cy="357024"/>
          </a:xfrm>
          <a:custGeom>
            <a:avLst/>
            <a:gdLst/>
            <a:ahLst/>
            <a:cxnLst/>
            <a:rect l="l" t="t" r="r" b="b"/>
            <a:pathLst>
              <a:path w="115537" h="11157" extrusionOk="0">
                <a:moveTo>
                  <a:pt x="0" y="0"/>
                </a:moveTo>
                <a:lnTo>
                  <a:pt x="115538" y="0"/>
                </a:lnTo>
                <a:lnTo>
                  <a:pt x="115538" y="11156"/>
                </a:lnTo>
                <a:lnTo>
                  <a:pt x="0" y="11156"/>
                </a:lnTo>
                <a:close/>
              </a:path>
            </a:pathLst>
          </a:custGeom>
          <a:solidFill>
            <a:srgbClr val="FFFFFF">
              <a:alpha val="1882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8" name="Google Shape;278;p20"/>
          <p:cNvSpPr/>
          <p:nvPr/>
        </p:nvSpPr>
        <p:spPr>
          <a:xfrm>
            <a:off x="-905" y="3584623"/>
            <a:ext cx="417216" cy="384864"/>
          </a:xfrm>
          <a:custGeom>
            <a:avLst/>
            <a:gdLst/>
            <a:ahLst/>
            <a:cxnLst/>
            <a:rect l="l" t="t" r="r" b="b"/>
            <a:pathLst>
              <a:path w="13038" h="12027" extrusionOk="0">
                <a:moveTo>
                  <a:pt x="0" y="1"/>
                </a:moveTo>
                <a:lnTo>
                  <a:pt x="13037" y="1"/>
                </a:lnTo>
                <a:lnTo>
                  <a:pt x="13037" y="12026"/>
                </a:lnTo>
                <a:lnTo>
                  <a:pt x="0" y="12026"/>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9" name="Google Shape;279;p20"/>
          <p:cNvSpPr/>
          <p:nvPr/>
        </p:nvSpPr>
        <p:spPr>
          <a:xfrm>
            <a:off x="8017591" y="1161103"/>
            <a:ext cx="1125504" cy="384832"/>
          </a:xfrm>
          <a:custGeom>
            <a:avLst/>
            <a:gdLst/>
            <a:ahLst/>
            <a:cxnLst/>
            <a:rect l="l" t="t" r="r" b="b"/>
            <a:pathLst>
              <a:path w="35172" h="12026" extrusionOk="0">
                <a:moveTo>
                  <a:pt x="1" y="0"/>
                </a:moveTo>
                <a:lnTo>
                  <a:pt x="35172" y="0"/>
                </a:lnTo>
                <a:lnTo>
                  <a:pt x="35172" y="12026"/>
                </a:lnTo>
                <a:lnTo>
                  <a:pt x="1" y="12026"/>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80" name="Google Shape;280;p20"/>
          <p:cNvSpPr txBox="1">
            <a:spLocks noGrp="1"/>
          </p:cNvSpPr>
          <p:nvPr>
            <p:ph type="subTitle" idx="1"/>
          </p:nvPr>
        </p:nvSpPr>
        <p:spPr>
          <a:xfrm>
            <a:off x="5626675" y="1941426"/>
            <a:ext cx="2391600" cy="466200"/>
          </a:xfrm>
          <a:prstGeom prst="rect">
            <a:avLst/>
          </a:prstGeom>
        </p:spPr>
        <p:txBody>
          <a:bodyPr spcFirstLastPara="1" wrap="square" lIns="91425" tIns="0" rIns="91425" bIns="91425" anchor="t" anchorCtr="0">
            <a:noAutofit/>
          </a:bodyPr>
          <a:lstStyle>
            <a:lvl1pPr lvl="0" rtl="0">
              <a:lnSpc>
                <a:spcPct val="100000"/>
              </a:lnSpc>
              <a:spcBef>
                <a:spcPct val="0"/>
              </a:spcBef>
              <a:spcAft>
                <a:spcPct val="0"/>
              </a:spcAft>
              <a:buClr>
                <a:schemeClr val="dk1"/>
              </a:buClr>
              <a:buSzPts val="1400"/>
              <a:buNone/>
              <a:defRPr sz="1400">
                <a:solidFill>
                  <a:schemeClr val="dk1"/>
                </a:solidFill>
              </a:defRPr>
            </a:lvl1pPr>
            <a:lvl2pPr lvl="1" rtl="0">
              <a:lnSpc>
                <a:spcPct val="100000"/>
              </a:lnSpc>
              <a:spcBef>
                <a:spcPct val="0"/>
              </a:spcBef>
              <a:spcAft>
                <a:spcPct val="0"/>
              </a:spcAft>
              <a:buClr>
                <a:schemeClr val="dk1"/>
              </a:buClr>
              <a:buSzPts val="1500"/>
              <a:buNone/>
              <a:defRPr sz="1500">
                <a:solidFill>
                  <a:schemeClr val="dk1"/>
                </a:solidFill>
              </a:defRPr>
            </a:lvl2pPr>
            <a:lvl3pPr lvl="2" rtl="0">
              <a:lnSpc>
                <a:spcPct val="100000"/>
              </a:lnSpc>
              <a:spcBef>
                <a:spcPct val="0"/>
              </a:spcBef>
              <a:spcAft>
                <a:spcPct val="0"/>
              </a:spcAft>
              <a:buClr>
                <a:schemeClr val="dk1"/>
              </a:buClr>
              <a:buSzPts val="1500"/>
              <a:buNone/>
              <a:defRPr sz="1500">
                <a:solidFill>
                  <a:schemeClr val="dk1"/>
                </a:solidFill>
              </a:defRPr>
            </a:lvl3pPr>
            <a:lvl4pPr lvl="3" rtl="0">
              <a:lnSpc>
                <a:spcPct val="100000"/>
              </a:lnSpc>
              <a:spcBef>
                <a:spcPct val="0"/>
              </a:spcBef>
              <a:spcAft>
                <a:spcPct val="0"/>
              </a:spcAft>
              <a:buClr>
                <a:schemeClr val="dk1"/>
              </a:buClr>
              <a:buSzPts val="1500"/>
              <a:buNone/>
              <a:defRPr sz="1500">
                <a:solidFill>
                  <a:schemeClr val="dk1"/>
                </a:solidFill>
              </a:defRPr>
            </a:lvl4pPr>
            <a:lvl5pPr lvl="4" rtl="0">
              <a:lnSpc>
                <a:spcPct val="100000"/>
              </a:lnSpc>
              <a:spcBef>
                <a:spcPct val="0"/>
              </a:spcBef>
              <a:spcAft>
                <a:spcPct val="0"/>
              </a:spcAft>
              <a:buClr>
                <a:schemeClr val="dk1"/>
              </a:buClr>
              <a:buSzPts val="1500"/>
              <a:buNone/>
              <a:defRPr sz="1500">
                <a:solidFill>
                  <a:schemeClr val="dk1"/>
                </a:solidFill>
              </a:defRPr>
            </a:lvl5pPr>
            <a:lvl6pPr lvl="5" rtl="0">
              <a:lnSpc>
                <a:spcPct val="100000"/>
              </a:lnSpc>
              <a:spcBef>
                <a:spcPct val="0"/>
              </a:spcBef>
              <a:spcAft>
                <a:spcPct val="0"/>
              </a:spcAft>
              <a:buClr>
                <a:schemeClr val="dk1"/>
              </a:buClr>
              <a:buSzPts val="1500"/>
              <a:buNone/>
              <a:defRPr sz="1500">
                <a:solidFill>
                  <a:schemeClr val="dk1"/>
                </a:solidFill>
              </a:defRPr>
            </a:lvl6pPr>
            <a:lvl7pPr lvl="6" rtl="0">
              <a:lnSpc>
                <a:spcPct val="100000"/>
              </a:lnSpc>
              <a:spcBef>
                <a:spcPct val="0"/>
              </a:spcBef>
              <a:spcAft>
                <a:spcPct val="0"/>
              </a:spcAft>
              <a:buClr>
                <a:schemeClr val="dk1"/>
              </a:buClr>
              <a:buSzPts val="1500"/>
              <a:buNone/>
              <a:defRPr sz="1500">
                <a:solidFill>
                  <a:schemeClr val="dk1"/>
                </a:solidFill>
              </a:defRPr>
            </a:lvl7pPr>
            <a:lvl8pPr lvl="7" rtl="0">
              <a:lnSpc>
                <a:spcPct val="100000"/>
              </a:lnSpc>
              <a:spcBef>
                <a:spcPct val="0"/>
              </a:spcBef>
              <a:spcAft>
                <a:spcPct val="0"/>
              </a:spcAft>
              <a:buClr>
                <a:schemeClr val="dk1"/>
              </a:buClr>
              <a:buSzPts val="1500"/>
              <a:buNone/>
              <a:defRPr sz="1500">
                <a:solidFill>
                  <a:schemeClr val="dk1"/>
                </a:solidFill>
              </a:defRPr>
            </a:lvl8pPr>
            <a:lvl9pPr lvl="8" rtl="0">
              <a:lnSpc>
                <a:spcPct val="100000"/>
              </a:lnSpc>
              <a:spcBef>
                <a:spcPct val="0"/>
              </a:spcBef>
              <a:spcAft>
                <a:spcPct val="0"/>
              </a:spcAft>
              <a:buClr>
                <a:schemeClr val="dk1"/>
              </a:buClr>
              <a:buSzPts val="1500"/>
              <a:buNone/>
              <a:defRPr sz="1500">
                <a:solidFill>
                  <a:schemeClr val="dk1"/>
                </a:solidFill>
              </a:defRPr>
            </a:lvl9pPr>
          </a:lstStyle>
          <a:p>
            <a:endParaRPr/>
          </a:p>
        </p:txBody>
      </p:sp>
      <p:sp>
        <p:nvSpPr>
          <p:cNvPr id="281" name="Google Shape;281;p20"/>
          <p:cNvSpPr txBox="1">
            <a:spLocks noGrp="1"/>
          </p:cNvSpPr>
          <p:nvPr>
            <p:ph type="subTitle" idx="2"/>
          </p:nvPr>
        </p:nvSpPr>
        <p:spPr>
          <a:xfrm>
            <a:off x="1129300" y="3151101"/>
            <a:ext cx="2391600" cy="468300"/>
          </a:xfrm>
          <a:prstGeom prst="rect">
            <a:avLst/>
          </a:prstGeom>
        </p:spPr>
        <p:txBody>
          <a:bodyPr spcFirstLastPara="1" wrap="square" lIns="91425" tIns="0" rIns="91425" bIns="91425" anchor="t" anchorCtr="0">
            <a:noAutofit/>
          </a:bodyPr>
          <a:lstStyle>
            <a:lvl1pPr lvl="0" algn="r" rtl="0">
              <a:lnSpc>
                <a:spcPct val="100000"/>
              </a:lnSpc>
              <a:spcBef>
                <a:spcPct val="0"/>
              </a:spcBef>
              <a:spcAft>
                <a:spcPct val="0"/>
              </a:spcAft>
              <a:buSzPts val="1500"/>
              <a:buNone/>
              <a:defRPr sz="1400"/>
            </a:lvl1pPr>
            <a:lvl2pPr lvl="1" algn="r" rtl="0">
              <a:lnSpc>
                <a:spcPct val="100000"/>
              </a:lnSpc>
              <a:spcBef>
                <a:spcPct val="0"/>
              </a:spcBef>
              <a:spcAft>
                <a:spcPct val="0"/>
              </a:spcAft>
              <a:buSzPts val="1500"/>
              <a:buNone/>
              <a:defRPr sz="1500"/>
            </a:lvl2pPr>
            <a:lvl3pPr lvl="2" algn="r" rtl="0">
              <a:lnSpc>
                <a:spcPct val="100000"/>
              </a:lnSpc>
              <a:spcBef>
                <a:spcPct val="0"/>
              </a:spcBef>
              <a:spcAft>
                <a:spcPct val="0"/>
              </a:spcAft>
              <a:buSzPts val="1500"/>
              <a:buNone/>
              <a:defRPr sz="1500"/>
            </a:lvl3pPr>
            <a:lvl4pPr lvl="3" algn="r" rtl="0">
              <a:lnSpc>
                <a:spcPct val="100000"/>
              </a:lnSpc>
              <a:spcBef>
                <a:spcPct val="0"/>
              </a:spcBef>
              <a:spcAft>
                <a:spcPct val="0"/>
              </a:spcAft>
              <a:buSzPts val="1500"/>
              <a:buNone/>
              <a:defRPr sz="1500"/>
            </a:lvl4pPr>
            <a:lvl5pPr lvl="4" algn="r" rtl="0">
              <a:lnSpc>
                <a:spcPct val="100000"/>
              </a:lnSpc>
              <a:spcBef>
                <a:spcPct val="0"/>
              </a:spcBef>
              <a:spcAft>
                <a:spcPct val="0"/>
              </a:spcAft>
              <a:buSzPts val="1500"/>
              <a:buNone/>
              <a:defRPr sz="1500"/>
            </a:lvl5pPr>
            <a:lvl6pPr lvl="5" algn="r" rtl="0">
              <a:lnSpc>
                <a:spcPct val="100000"/>
              </a:lnSpc>
              <a:spcBef>
                <a:spcPct val="0"/>
              </a:spcBef>
              <a:spcAft>
                <a:spcPct val="0"/>
              </a:spcAft>
              <a:buSzPts val="1500"/>
              <a:buNone/>
              <a:defRPr sz="1500"/>
            </a:lvl6pPr>
            <a:lvl7pPr lvl="6" algn="r" rtl="0">
              <a:lnSpc>
                <a:spcPct val="100000"/>
              </a:lnSpc>
              <a:spcBef>
                <a:spcPct val="0"/>
              </a:spcBef>
              <a:spcAft>
                <a:spcPct val="0"/>
              </a:spcAft>
              <a:buSzPts val="1500"/>
              <a:buNone/>
              <a:defRPr sz="1500"/>
            </a:lvl7pPr>
            <a:lvl8pPr lvl="7" algn="r" rtl="0">
              <a:lnSpc>
                <a:spcPct val="100000"/>
              </a:lnSpc>
              <a:spcBef>
                <a:spcPct val="0"/>
              </a:spcBef>
              <a:spcAft>
                <a:spcPct val="0"/>
              </a:spcAft>
              <a:buSzPts val="1500"/>
              <a:buNone/>
              <a:defRPr sz="1500"/>
            </a:lvl8pPr>
            <a:lvl9pPr lvl="8" algn="r" rtl="0">
              <a:lnSpc>
                <a:spcPct val="100000"/>
              </a:lnSpc>
              <a:spcBef>
                <a:spcPct val="0"/>
              </a:spcBef>
              <a:spcAft>
                <a:spcPct val="0"/>
              </a:spcAft>
              <a:buSzPts val="1500"/>
              <a:buNone/>
              <a:defRPr sz="1500"/>
            </a:lvl9pPr>
          </a:lstStyle>
          <a:p>
            <a:endParaRPr/>
          </a:p>
        </p:txBody>
      </p:sp>
      <p:sp>
        <p:nvSpPr>
          <p:cNvPr id="282" name="Google Shape;282;p20"/>
          <p:cNvSpPr txBox="1">
            <a:spLocks noGrp="1"/>
          </p:cNvSpPr>
          <p:nvPr>
            <p:ph type="title"/>
          </p:nvPr>
        </p:nvSpPr>
        <p:spPr>
          <a:xfrm>
            <a:off x="1125100" y="2794025"/>
            <a:ext cx="2395800" cy="263400"/>
          </a:xfrm>
          <a:prstGeom prst="rect">
            <a:avLst/>
          </a:prstGeom>
        </p:spPr>
        <p:txBody>
          <a:bodyPr spcFirstLastPara="1" wrap="square" lIns="91425" tIns="0" rIns="91425" bIns="0" anchor="ctr" anchorCtr="0">
            <a:noAutofit/>
          </a:bodyPr>
          <a:lstStyle>
            <a:lvl1pPr lvl="0" algn="r" rtl="0">
              <a:lnSpc>
                <a:spcPct val="100000"/>
              </a:lnSpc>
              <a:spcBef>
                <a:spcPct val="0"/>
              </a:spcBef>
              <a:spcAft>
                <a:spcPct val="0"/>
              </a:spcAft>
              <a:buSzPts val="2200"/>
              <a:buNone/>
              <a:defRPr sz="2200"/>
            </a:lvl1pPr>
            <a:lvl2pPr lvl="1" algn="r" rtl="0">
              <a:lnSpc>
                <a:spcPct val="100000"/>
              </a:lnSpc>
              <a:spcBef>
                <a:spcPct val="0"/>
              </a:spcBef>
              <a:spcAft>
                <a:spcPct val="0"/>
              </a:spcAft>
              <a:buSzPts val="4800"/>
              <a:buNone/>
              <a:defRPr sz="4800"/>
            </a:lvl2pPr>
            <a:lvl3pPr lvl="2" algn="r" rtl="0">
              <a:lnSpc>
                <a:spcPct val="100000"/>
              </a:lnSpc>
              <a:spcBef>
                <a:spcPct val="0"/>
              </a:spcBef>
              <a:spcAft>
                <a:spcPct val="0"/>
              </a:spcAft>
              <a:buSzPts val="4800"/>
              <a:buNone/>
              <a:defRPr sz="4800"/>
            </a:lvl3pPr>
            <a:lvl4pPr lvl="3" algn="r" rtl="0">
              <a:lnSpc>
                <a:spcPct val="100000"/>
              </a:lnSpc>
              <a:spcBef>
                <a:spcPct val="0"/>
              </a:spcBef>
              <a:spcAft>
                <a:spcPct val="0"/>
              </a:spcAft>
              <a:buSzPts val="4800"/>
              <a:buNone/>
              <a:defRPr sz="4800"/>
            </a:lvl4pPr>
            <a:lvl5pPr lvl="4" algn="r" rtl="0">
              <a:lnSpc>
                <a:spcPct val="100000"/>
              </a:lnSpc>
              <a:spcBef>
                <a:spcPct val="0"/>
              </a:spcBef>
              <a:spcAft>
                <a:spcPct val="0"/>
              </a:spcAft>
              <a:buSzPts val="4800"/>
              <a:buNone/>
              <a:defRPr sz="4800"/>
            </a:lvl5pPr>
            <a:lvl6pPr lvl="5" algn="r" rtl="0">
              <a:lnSpc>
                <a:spcPct val="100000"/>
              </a:lnSpc>
              <a:spcBef>
                <a:spcPct val="0"/>
              </a:spcBef>
              <a:spcAft>
                <a:spcPct val="0"/>
              </a:spcAft>
              <a:buSzPts val="4800"/>
              <a:buNone/>
              <a:defRPr sz="4800"/>
            </a:lvl6pPr>
            <a:lvl7pPr lvl="6" algn="r" rtl="0">
              <a:lnSpc>
                <a:spcPct val="100000"/>
              </a:lnSpc>
              <a:spcBef>
                <a:spcPct val="0"/>
              </a:spcBef>
              <a:spcAft>
                <a:spcPct val="0"/>
              </a:spcAft>
              <a:buSzPts val="4800"/>
              <a:buNone/>
              <a:defRPr sz="4800"/>
            </a:lvl7pPr>
            <a:lvl8pPr lvl="7" algn="r" rtl="0">
              <a:lnSpc>
                <a:spcPct val="100000"/>
              </a:lnSpc>
              <a:spcBef>
                <a:spcPct val="0"/>
              </a:spcBef>
              <a:spcAft>
                <a:spcPct val="0"/>
              </a:spcAft>
              <a:buSzPts val="4800"/>
              <a:buNone/>
              <a:defRPr sz="4800"/>
            </a:lvl8pPr>
            <a:lvl9pPr lvl="8" algn="r" rtl="0">
              <a:lnSpc>
                <a:spcPct val="100000"/>
              </a:lnSpc>
              <a:spcBef>
                <a:spcPct val="0"/>
              </a:spcBef>
              <a:spcAft>
                <a:spcPct val="0"/>
              </a:spcAft>
              <a:buSzPts val="4800"/>
              <a:buNone/>
              <a:defRPr sz="4800"/>
            </a:lvl9pPr>
          </a:lstStyle>
          <a:p>
            <a:endParaRPr/>
          </a:p>
        </p:txBody>
      </p:sp>
      <p:sp>
        <p:nvSpPr>
          <p:cNvPr id="283" name="Google Shape;283;p20"/>
          <p:cNvSpPr txBox="1">
            <a:spLocks noGrp="1"/>
          </p:cNvSpPr>
          <p:nvPr>
            <p:ph type="title" idx="3"/>
          </p:nvPr>
        </p:nvSpPr>
        <p:spPr>
          <a:xfrm>
            <a:off x="5626675" y="1582550"/>
            <a:ext cx="2395800" cy="265200"/>
          </a:xfrm>
          <a:prstGeom prst="rect">
            <a:avLst/>
          </a:prstGeom>
        </p:spPr>
        <p:txBody>
          <a:bodyPr spcFirstLastPara="1" wrap="square" lIns="91425" tIns="0" rIns="91425" bIns="0" anchor="ctr" anchorCtr="0">
            <a:noAutofit/>
          </a:bodyPr>
          <a:lstStyle>
            <a:lvl1pPr lvl="0" rtl="0">
              <a:lnSpc>
                <a:spcPct val="100000"/>
              </a:lnSpc>
              <a:spcBef>
                <a:spcPct val="0"/>
              </a:spcBef>
              <a:spcAft>
                <a:spcPct val="0"/>
              </a:spcAft>
              <a:buClr>
                <a:schemeClr val="dk1"/>
              </a:buClr>
              <a:buSzPts val="2200"/>
              <a:buNone/>
              <a:defRPr sz="2200">
                <a:solidFill>
                  <a:schemeClr val="dk1"/>
                </a:solidFill>
              </a:defRPr>
            </a:lvl1pPr>
            <a:lvl2pPr lvl="1" rtl="0">
              <a:lnSpc>
                <a:spcPct val="100000"/>
              </a:lnSpc>
              <a:spcBef>
                <a:spcPct val="0"/>
              </a:spcBef>
              <a:spcAft>
                <a:spcPct val="0"/>
              </a:spcAft>
              <a:buSzPts val="4800"/>
              <a:buNone/>
              <a:defRPr sz="4800"/>
            </a:lvl2pPr>
            <a:lvl3pPr lvl="2" rtl="0">
              <a:lnSpc>
                <a:spcPct val="100000"/>
              </a:lnSpc>
              <a:spcBef>
                <a:spcPct val="0"/>
              </a:spcBef>
              <a:spcAft>
                <a:spcPct val="0"/>
              </a:spcAft>
              <a:buSzPts val="4800"/>
              <a:buNone/>
              <a:defRPr sz="4800"/>
            </a:lvl3pPr>
            <a:lvl4pPr lvl="3" rtl="0">
              <a:lnSpc>
                <a:spcPct val="100000"/>
              </a:lnSpc>
              <a:spcBef>
                <a:spcPct val="0"/>
              </a:spcBef>
              <a:spcAft>
                <a:spcPct val="0"/>
              </a:spcAft>
              <a:buSzPts val="4800"/>
              <a:buNone/>
              <a:defRPr sz="4800"/>
            </a:lvl4pPr>
            <a:lvl5pPr lvl="4" rtl="0">
              <a:lnSpc>
                <a:spcPct val="100000"/>
              </a:lnSpc>
              <a:spcBef>
                <a:spcPct val="0"/>
              </a:spcBef>
              <a:spcAft>
                <a:spcPct val="0"/>
              </a:spcAft>
              <a:buSzPts val="4800"/>
              <a:buNone/>
              <a:defRPr sz="4800"/>
            </a:lvl5pPr>
            <a:lvl6pPr lvl="5" rtl="0">
              <a:lnSpc>
                <a:spcPct val="100000"/>
              </a:lnSpc>
              <a:spcBef>
                <a:spcPct val="0"/>
              </a:spcBef>
              <a:spcAft>
                <a:spcPct val="0"/>
              </a:spcAft>
              <a:buSzPts val="4800"/>
              <a:buNone/>
              <a:defRPr sz="4800"/>
            </a:lvl6pPr>
            <a:lvl7pPr lvl="6" rtl="0">
              <a:lnSpc>
                <a:spcPct val="100000"/>
              </a:lnSpc>
              <a:spcBef>
                <a:spcPct val="0"/>
              </a:spcBef>
              <a:spcAft>
                <a:spcPct val="0"/>
              </a:spcAft>
              <a:buSzPts val="4800"/>
              <a:buNone/>
              <a:defRPr sz="4800"/>
            </a:lvl7pPr>
            <a:lvl8pPr lvl="7" rtl="0">
              <a:lnSpc>
                <a:spcPct val="100000"/>
              </a:lnSpc>
              <a:spcBef>
                <a:spcPct val="0"/>
              </a:spcBef>
              <a:spcAft>
                <a:spcPct val="0"/>
              </a:spcAft>
              <a:buSzPts val="4800"/>
              <a:buNone/>
              <a:defRPr sz="4800"/>
            </a:lvl8pPr>
            <a:lvl9pPr lvl="8" rtl="0">
              <a:lnSpc>
                <a:spcPct val="100000"/>
              </a:lnSpc>
              <a:spcBef>
                <a:spcPct val="0"/>
              </a:spcBef>
              <a:spcAft>
                <a:spcPct val="0"/>
              </a:spcAft>
              <a:buSzPts val="4800"/>
              <a:buNone/>
              <a:defRPr sz="4800"/>
            </a:lvl9pPr>
          </a:lstStyle>
          <a:p>
            <a:endParaRPr/>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s">
  <p:cSld name="CUSTOM_10">
    <p:spTree>
      <p:nvGrpSpPr>
        <p:cNvPr id="1" name="Shape 284"/>
        <p:cNvGrpSpPr/>
        <p:nvPr/>
      </p:nvGrpSpPr>
      <p:grpSpPr>
        <a:xfrm>
          <a:off x="0" y="0"/>
          <a:ext cx="0" cy="0"/>
          <a:chOff x="0" y="0"/>
          <a:chExt cx="0" cy="0"/>
        </a:xfrm>
      </p:grpSpPr>
      <p:sp>
        <p:nvSpPr>
          <p:cNvPr id="285" name="Google Shape;285;p21"/>
          <p:cNvSpPr txBox="1">
            <a:spLocks noGrp="1"/>
          </p:cNvSpPr>
          <p:nvPr>
            <p:ph type="subTitle" idx="1"/>
          </p:nvPr>
        </p:nvSpPr>
        <p:spPr>
          <a:xfrm flipH="1">
            <a:off x="720000" y="1132375"/>
            <a:ext cx="7704000" cy="32940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000"/>
              <a:buFont typeface="Roboto"/>
              <a:buAutoNum type="arabicPeriod"/>
              <a:defRPr sz="1200"/>
            </a:lvl1pPr>
            <a:lvl2pPr lvl="1" algn="ctr" rtl="0">
              <a:lnSpc>
                <a:spcPct val="100000"/>
              </a:lnSpc>
              <a:spcBef>
                <a:spcPct val="0"/>
              </a:spcBef>
              <a:spcAft>
                <a:spcPct val="0"/>
              </a:spcAft>
              <a:buSzPts val="1200"/>
              <a:buFont typeface="Roboto Condensed Light"/>
              <a:buAutoNum type="alphaLcPeriod"/>
              <a:defRPr sz="1200"/>
            </a:lvl2pPr>
            <a:lvl3pPr lvl="2" algn="ctr" rtl="0">
              <a:lnSpc>
                <a:spcPct val="100000"/>
              </a:lnSpc>
              <a:spcBef>
                <a:spcPct val="0"/>
              </a:spcBef>
              <a:spcAft>
                <a:spcPct val="0"/>
              </a:spcAft>
              <a:buSzPts val="1200"/>
              <a:buFont typeface="Roboto Condensed Light"/>
              <a:buAutoNum type="romanLcPeriod"/>
              <a:defRPr sz="1200"/>
            </a:lvl3pPr>
            <a:lvl4pPr lvl="3" algn="ctr" rtl="0">
              <a:lnSpc>
                <a:spcPct val="100000"/>
              </a:lnSpc>
              <a:spcBef>
                <a:spcPct val="0"/>
              </a:spcBef>
              <a:spcAft>
                <a:spcPct val="0"/>
              </a:spcAft>
              <a:buSzPts val="1200"/>
              <a:buFont typeface="Roboto Condensed Light"/>
              <a:buAutoNum type="arabicPeriod"/>
              <a:defRPr sz="1200"/>
            </a:lvl4pPr>
            <a:lvl5pPr lvl="4" algn="ctr" rtl="0">
              <a:lnSpc>
                <a:spcPct val="100000"/>
              </a:lnSpc>
              <a:spcBef>
                <a:spcPct val="0"/>
              </a:spcBef>
              <a:spcAft>
                <a:spcPct val="0"/>
              </a:spcAft>
              <a:buSzPts val="1200"/>
              <a:buFont typeface="Roboto Condensed Light"/>
              <a:buAutoNum type="alphaLcPeriod"/>
              <a:defRPr sz="1200"/>
            </a:lvl5pPr>
            <a:lvl6pPr lvl="5" algn="ctr" rtl="0">
              <a:lnSpc>
                <a:spcPct val="100000"/>
              </a:lnSpc>
              <a:spcBef>
                <a:spcPct val="0"/>
              </a:spcBef>
              <a:spcAft>
                <a:spcPct val="0"/>
              </a:spcAft>
              <a:buSzPts val="1200"/>
              <a:buFont typeface="Roboto Condensed Light"/>
              <a:buAutoNum type="romanLcPeriod"/>
              <a:defRPr sz="1200"/>
            </a:lvl6pPr>
            <a:lvl7pPr lvl="6" algn="ctr" rtl="0">
              <a:lnSpc>
                <a:spcPct val="100000"/>
              </a:lnSpc>
              <a:spcBef>
                <a:spcPct val="0"/>
              </a:spcBef>
              <a:spcAft>
                <a:spcPct val="0"/>
              </a:spcAft>
              <a:buSzPts val="1200"/>
              <a:buFont typeface="Roboto Condensed Light"/>
              <a:buAutoNum type="arabicPeriod"/>
              <a:defRPr sz="1200"/>
            </a:lvl7pPr>
            <a:lvl8pPr lvl="7" algn="ctr" rtl="0">
              <a:lnSpc>
                <a:spcPct val="100000"/>
              </a:lnSpc>
              <a:spcBef>
                <a:spcPct val="0"/>
              </a:spcBef>
              <a:spcAft>
                <a:spcPct val="0"/>
              </a:spcAft>
              <a:buSzPts val="1200"/>
              <a:buFont typeface="Roboto Condensed Light"/>
              <a:buAutoNum type="alphaLcPeriod"/>
              <a:defRPr sz="1200"/>
            </a:lvl8pPr>
            <a:lvl9pPr lvl="8" algn="ctr" rtl="0">
              <a:lnSpc>
                <a:spcPct val="100000"/>
              </a:lnSpc>
              <a:spcBef>
                <a:spcPct val="0"/>
              </a:spcBef>
              <a:spcAft>
                <a:spcPct val="0"/>
              </a:spcAft>
              <a:buSzPts val="1200"/>
              <a:buFont typeface="Roboto Condensed Light"/>
              <a:buAutoNum type="romanLcPeriod"/>
              <a:defRPr sz="1200"/>
            </a:lvl9pPr>
          </a:lstStyle>
          <a:p>
            <a:endParaRPr/>
          </a:p>
        </p:txBody>
      </p:sp>
      <p:sp>
        <p:nvSpPr>
          <p:cNvPr id="286" name="Google Shape;286;p2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ct val="0"/>
              </a:spcBef>
              <a:spcAft>
                <a:spcPct val="0"/>
              </a:spcAft>
              <a:buNone/>
              <a:defRPr sz="3000">
                <a:solidFill>
                  <a:schemeClr val="dk2"/>
                </a:solidFill>
              </a:defRPr>
            </a:lvl1pPr>
            <a:lvl2pPr lvl="1" algn="ctr" rtl="0">
              <a:spcBef>
                <a:spcPct val="0"/>
              </a:spcBef>
              <a:spcAft>
                <a:spcPct val="0"/>
              </a:spcAft>
              <a:buNone/>
              <a:defRPr sz="3000"/>
            </a:lvl2pPr>
            <a:lvl3pPr lvl="2" algn="ctr" rtl="0">
              <a:spcBef>
                <a:spcPct val="0"/>
              </a:spcBef>
              <a:spcAft>
                <a:spcPct val="0"/>
              </a:spcAft>
              <a:buNone/>
              <a:defRPr sz="3000"/>
            </a:lvl3pPr>
            <a:lvl4pPr lvl="3" algn="ctr" rtl="0">
              <a:spcBef>
                <a:spcPct val="0"/>
              </a:spcBef>
              <a:spcAft>
                <a:spcPct val="0"/>
              </a:spcAft>
              <a:buNone/>
              <a:defRPr sz="3000"/>
            </a:lvl4pPr>
            <a:lvl5pPr lvl="4" algn="ctr" rtl="0">
              <a:spcBef>
                <a:spcPct val="0"/>
              </a:spcBef>
              <a:spcAft>
                <a:spcPct val="0"/>
              </a:spcAft>
              <a:buNone/>
              <a:defRPr sz="3000"/>
            </a:lvl5pPr>
            <a:lvl6pPr lvl="5" algn="ctr" rtl="0">
              <a:spcBef>
                <a:spcPct val="0"/>
              </a:spcBef>
              <a:spcAft>
                <a:spcPct val="0"/>
              </a:spcAft>
              <a:buNone/>
              <a:defRPr sz="3000"/>
            </a:lvl6pPr>
            <a:lvl7pPr lvl="6" algn="ctr" rtl="0">
              <a:spcBef>
                <a:spcPct val="0"/>
              </a:spcBef>
              <a:spcAft>
                <a:spcPct val="0"/>
              </a:spcAft>
              <a:buNone/>
              <a:defRPr sz="3000"/>
            </a:lvl7pPr>
            <a:lvl8pPr lvl="7" algn="ctr" rtl="0">
              <a:spcBef>
                <a:spcPct val="0"/>
              </a:spcBef>
              <a:spcAft>
                <a:spcPct val="0"/>
              </a:spcAft>
              <a:buNone/>
              <a:defRPr sz="3000"/>
            </a:lvl8pPr>
            <a:lvl9pPr lvl="8" algn="ctr" rtl="0">
              <a:spcBef>
                <a:spcPct val="0"/>
              </a:spcBef>
              <a:spcAft>
                <a:spcPct val="0"/>
              </a:spcAft>
              <a:buNone/>
              <a:defRPr sz="3000"/>
            </a:lvl9pPr>
          </a:lstStyle>
          <a:p>
            <a:endParaRP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Six Columns">
  <p:cSld name="CUSTOM_11">
    <p:spTree>
      <p:nvGrpSpPr>
        <p:cNvPr id="1" name="Shape 287"/>
        <p:cNvGrpSpPr/>
        <p:nvPr/>
      </p:nvGrpSpPr>
      <p:grpSpPr>
        <a:xfrm>
          <a:off x="0" y="0"/>
          <a:ext cx="0" cy="0"/>
          <a:chOff x="0" y="0"/>
          <a:chExt cx="0" cy="0"/>
        </a:xfrm>
      </p:grpSpPr>
      <p:sp>
        <p:nvSpPr>
          <p:cNvPr id="288" name="Google Shape;288;p22"/>
          <p:cNvSpPr txBox="1">
            <a:spLocks noGrp="1"/>
          </p:cNvSpPr>
          <p:nvPr>
            <p:ph type="subTitle" idx="1"/>
          </p:nvPr>
        </p:nvSpPr>
        <p:spPr>
          <a:xfrm>
            <a:off x="6416724"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289" name="Google Shape;289;p22"/>
          <p:cNvSpPr txBox="1">
            <a:spLocks noGrp="1"/>
          </p:cNvSpPr>
          <p:nvPr>
            <p:ph type="title"/>
          </p:nvPr>
        </p:nvSpPr>
        <p:spPr>
          <a:xfrm>
            <a:off x="6385849" y="17533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ct val="0"/>
              </a:spcBef>
              <a:spcAft>
                <a:spcPct val="0"/>
              </a:spcAft>
              <a:buClr>
                <a:schemeClr val="dk1"/>
              </a:buClr>
              <a:buSzPts val="2200"/>
              <a:buNone/>
              <a:defRPr sz="2200">
                <a:solidFill>
                  <a:schemeClr val="dk1"/>
                </a:solidFill>
              </a:defRPr>
            </a:lvl1pPr>
            <a:lvl2pPr lvl="1"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0" name="Google Shape;290;p22"/>
          <p:cNvSpPr txBox="1">
            <a:spLocks noGrp="1"/>
          </p:cNvSpPr>
          <p:nvPr>
            <p:ph type="subTitle" idx="2"/>
          </p:nvPr>
        </p:nvSpPr>
        <p:spPr>
          <a:xfrm>
            <a:off x="835225"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291" name="Google Shape;291;p22"/>
          <p:cNvSpPr txBox="1">
            <a:spLocks noGrp="1"/>
          </p:cNvSpPr>
          <p:nvPr>
            <p:ph type="title" idx="3"/>
          </p:nvPr>
        </p:nvSpPr>
        <p:spPr>
          <a:xfrm>
            <a:off x="804350" y="17533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ct val="0"/>
              </a:spcBef>
              <a:spcAft>
                <a:spcPct val="0"/>
              </a:spcAft>
              <a:buClr>
                <a:schemeClr val="dk1"/>
              </a:buClr>
              <a:buSzPts val="2200"/>
              <a:buNone/>
              <a:defRPr sz="2200">
                <a:solidFill>
                  <a:schemeClr val="dk1"/>
                </a:solidFill>
              </a:defRPr>
            </a:lvl1pPr>
            <a:lvl2pPr lvl="1"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2" name="Google Shape;292;p22"/>
          <p:cNvSpPr txBox="1">
            <a:spLocks noGrp="1"/>
          </p:cNvSpPr>
          <p:nvPr>
            <p:ph type="subTitle" idx="4"/>
          </p:nvPr>
        </p:nvSpPr>
        <p:spPr>
          <a:xfrm>
            <a:off x="3624150"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293" name="Google Shape;293;p22"/>
          <p:cNvSpPr txBox="1">
            <a:spLocks noGrp="1"/>
          </p:cNvSpPr>
          <p:nvPr>
            <p:ph type="title" idx="5"/>
          </p:nvPr>
        </p:nvSpPr>
        <p:spPr>
          <a:xfrm>
            <a:off x="3593246" y="17533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ct val="0"/>
              </a:spcBef>
              <a:spcAft>
                <a:spcPct val="0"/>
              </a:spcAft>
              <a:buClr>
                <a:schemeClr val="lt1"/>
              </a:buClr>
              <a:buSzPts val="2200"/>
              <a:buNone/>
              <a:defRPr sz="2200">
                <a:solidFill>
                  <a:schemeClr val="lt1"/>
                </a:solidFill>
              </a:defRPr>
            </a:lvl1pPr>
            <a:lvl2pPr lvl="1"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4" name="Google Shape;294;p22"/>
          <p:cNvSpPr txBox="1">
            <a:spLocks noGrp="1"/>
          </p:cNvSpPr>
          <p:nvPr>
            <p:ph type="subTitle" idx="6"/>
          </p:nvPr>
        </p:nvSpPr>
        <p:spPr>
          <a:xfrm>
            <a:off x="6416724"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295" name="Google Shape;295;p22"/>
          <p:cNvSpPr txBox="1">
            <a:spLocks noGrp="1"/>
          </p:cNvSpPr>
          <p:nvPr>
            <p:ph type="title" idx="7"/>
          </p:nvPr>
        </p:nvSpPr>
        <p:spPr>
          <a:xfrm>
            <a:off x="6385824" y="32966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ct val="0"/>
              </a:spcBef>
              <a:spcAft>
                <a:spcPct val="0"/>
              </a:spcAft>
              <a:buSzPts val="2200"/>
              <a:buNone/>
              <a:defRPr sz="2200"/>
            </a:lvl1pPr>
            <a:lvl2pPr lvl="1"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6" name="Google Shape;296;p22"/>
          <p:cNvSpPr txBox="1">
            <a:spLocks noGrp="1"/>
          </p:cNvSpPr>
          <p:nvPr>
            <p:ph type="subTitle" idx="8"/>
          </p:nvPr>
        </p:nvSpPr>
        <p:spPr>
          <a:xfrm>
            <a:off x="835225"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297" name="Google Shape;297;p22"/>
          <p:cNvSpPr txBox="1">
            <a:spLocks noGrp="1"/>
          </p:cNvSpPr>
          <p:nvPr>
            <p:ph type="title" idx="9"/>
          </p:nvPr>
        </p:nvSpPr>
        <p:spPr>
          <a:xfrm>
            <a:off x="804325" y="32966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ct val="0"/>
              </a:spcBef>
              <a:spcAft>
                <a:spcPct val="0"/>
              </a:spcAft>
              <a:buClr>
                <a:schemeClr val="lt1"/>
              </a:buClr>
              <a:buSzPts val="2200"/>
              <a:buNone/>
              <a:defRPr sz="2200">
                <a:solidFill>
                  <a:schemeClr val="lt1"/>
                </a:solidFill>
              </a:defRPr>
            </a:lvl1pPr>
            <a:lvl2pPr lvl="1"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8" name="Google Shape;298;p22"/>
          <p:cNvSpPr txBox="1">
            <a:spLocks noGrp="1"/>
          </p:cNvSpPr>
          <p:nvPr>
            <p:ph type="subTitle" idx="13"/>
          </p:nvPr>
        </p:nvSpPr>
        <p:spPr>
          <a:xfrm>
            <a:off x="3624150"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299" name="Google Shape;299;p22"/>
          <p:cNvSpPr txBox="1">
            <a:spLocks noGrp="1"/>
          </p:cNvSpPr>
          <p:nvPr>
            <p:ph type="title" idx="14"/>
          </p:nvPr>
        </p:nvSpPr>
        <p:spPr>
          <a:xfrm>
            <a:off x="3593246" y="32966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ct val="0"/>
              </a:spcBef>
              <a:spcAft>
                <a:spcPct val="0"/>
              </a:spcAft>
              <a:buClr>
                <a:schemeClr val="dk1"/>
              </a:buClr>
              <a:buSzPts val="2200"/>
              <a:buNone/>
              <a:defRPr sz="2200">
                <a:solidFill>
                  <a:schemeClr val="dk1"/>
                </a:solidFill>
              </a:defRPr>
            </a:lvl1pPr>
            <a:lvl2pPr lvl="1"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ct val="0"/>
              </a:spcBef>
              <a:spcAft>
                <a:spcPct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300" name="Google Shape;300;p22"/>
          <p:cNvSpPr txBox="1">
            <a:spLocks noGrp="1"/>
          </p:cNvSpPr>
          <p:nvPr>
            <p:ph type="title" idx="1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ct val="0"/>
              </a:spcBef>
              <a:spcAft>
                <a:spcPct val="0"/>
              </a:spcAft>
              <a:buNone/>
              <a:defRPr sz="3000">
                <a:solidFill>
                  <a:schemeClr val="dk2"/>
                </a:solidFill>
              </a:defRPr>
            </a:lvl1pPr>
            <a:lvl2pPr lvl="1" algn="ctr" rtl="0">
              <a:spcBef>
                <a:spcPct val="0"/>
              </a:spcBef>
              <a:spcAft>
                <a:spcPct val="0"/>
              </a:spcAft>
              <a:buNone/>
              <a:defRPr sz="3000"/>
            </a:lvl2pPr>
            <a:lvl3pPr lvl="2" algn="ctr" rtl="0">
              <a:spcBef>
                <a:spcPct val="0"/>
              </a:spcBef>
              <a:spcAft>
                <a:spcPct val="0"/>
              </a:spcAft>
              <a:buNone/>
              <a:defRPr sz="3000"/>
            </a:lvl3pPr>
            <a:lvl4pPr lvl="3" algn="ctr" rtl="0">
              <a:spcBef>
                <a:spcPct val="0"/>
              </a:spcBef>
              <a:spcAft>
                <a:spcPct val="0"/>
              </a:spcAft>
              <a:buNone/>
              <a:defRPr sz="3000"/>
            </a:lvl4pPr>
            <a:lvl5pPr lvl="4" algn="ctr" rtl="0">
              <a:spcBef>
                <a:spcPct val="0"/>
              </a:spcBef>
              <a:spcAft>
                <a:spcPct val="0"/>
              </a:spcAft>
              <a:buNone/>
              <a:defRPr sz="3000"/>
            </a:lvl5pPr>
            <a:lvl6pPr lvl="5" algn="ctr" rtl="0">
              <a:spcBef>
                <a:spcPct val="0"/>
              </a:spcBef>
              <a:spcAft>
                <a:spcPct val="0"/>
              </a:spcAft>
              <a:buNone/>
              <a:defRPr sz="3000"/>
            </a:lvl6pPr>
            <a:lvl7pPr lvl="6" algn="ctr" rtl="0">
              <a:spcBef>
                <a:spcPct val="0"/>
              </a:spcBef>
              <a:spcAft>
                <a:spcPct val="0"/>
              </a:spcAft>
              <a:buNone/>
              <a:defRPr sz="3000"/>
            </a:lvl7pPr>
            <a:lvl8pPr lvl="7" algn="ctr" rtl="0">
              <a:spcBef>
                <a:spcPct val="0"/>
              </a:spcBef>
              <a:spcAft>
                <a:spcPct val="0"/>
              </a:spcAft>
              <a:buNone/>
              <a:defRPr sz="3000"/>
            </a:lvl8pPr>
            <a:lvl9pPr lvl="8" algn="ctr" rtl="0">
              <a:spcBef>
                <a:spcPct val="0"/>
              </a:spcBef>
              <a:spcAft>
                <a:spcPct val="0"/>
              </a:spcAft>
              <a:buNone/>
              <a:defRPr sz="3000"/>
            </a:lvl9pPr>
          </a:lstStyle>
          <a:p>
            <a:endParaRPr/>
          </a:p>
        </p:txBody>
      </p:sp>
      <p:sp>
        <p:nvSpPr>
          <p:cNvPr id="301" name="Google Shape;301;p22"/>
          <p:cNvSpPr/>
          <p:nvPr/>
        </p:nvSpPr>
        <p:spPr>
          <a:xfrm flipH="1">
            <a:off x="-40" y="1952289"/>
            <a:ext cx="7790203" cy="13187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02" name="Google Shape;302;p22"/>
          <p:cNvSpPr/>
          <p:nvPr/>
        </p:nvSpPr>
        <p:spPr>
          <a:xfrm flipH="1">
            <a:off x="933395" y="3495600"/>
            <a:ext cx="8210589" cy="131851"/>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Percentages">
  <p:cSld name="CUSTOM_12">
    <p:spTree>
      <p:nvGrpSpPr>
        <p:cNvPr id="1" name="Shape 303"/>
        <p:cNvGrpSpPr/>
        <p:nvPr/>
      </p:nvGrpSpPr>
      <p:grpSpPr>
        <a:xfrm>
          <a:off x="0" y="0"/>
          <a:ext cx="0" cy="0"/>
          <a:chOff x="0" y="0"/>
          <a:chExt cx="0" cy="0"/>
        </a:xfrm>
      </p:grpSpPr>
      <p:sp>
        <p:nvSpPr>
          <p:cNvPr id="304" name="Google Shape;304;p23"/>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ct val="0"/>
              </a:spcBef>
              <a:spcAft>
                <a:spcPct val="0"/>
              </a:spcAft>
              <a:buNone/>
              <a:defRPr sz="3000">
                <a:solidFill>
                  <a:schemeClr val="dk2"/>
                </a:solidFill>
              </a:defRPr>
            </a:lvl1pPr>
            <a:lvl2pPr lvl="1" algn="ctr" rtl="0">
              <a:spcBef>
                <a:spcPct val="0"/>
              </a:spcBef>
              <a:spcAft>
                <a:spcPct val="0"/>
              </a:spcAft>
              <a:buNone/>
              <a:defRPr sz="3000"/>
            </a:lvl2pPr>
            <a:lvl3pPr lvl="2" algn="ctr" rtl="0">
              <a:spcBef>
                <a:spcPct val="0"/>
              </a:spcBef>
              <a:spcAft>
                <a:spcPct val="0"/>
              </a:spcAft>
              <a:buNone/>
              <a:defRPr sz="3000"/>
            </a:lvl3pPr>
            <a:lvl4pPr lvl="3" algn="ctr" rtl="0">
              <a:spcBef>
                <a:spcPct val="0"/>
              </a:spcBef>
              <a:spcAft>
                <a:spcPct val="0"/>
              </a:spcAft>
              <a:buNone/>
              <a:defRPr sz="3000"/>
            </a:lvl4pPr>
            <a:lvl5pPr lvl="4" algn="ctr" rtl="0">
              <a:spcBef>
                <a:spcPct val="0"/>
              </a:spcBef>
              <a:spcAft>
                <a:spcPct val="0"/>
              </a:spcAft>
              <a:buNone/>
              <a:defRPr sz="3000"/>
            </a:lvl5pPr>
            <a:lvl6pPr lvl="5" algn="ctr" rtl="0">
              <a:spcBef>
                <a:spcPct val="0"/>
              </a:spcBef>
              <a:spcAft>
                <a:spcPct val="0"/>
              </a:spcAft>
              <a:buNone/>
              <a:defRPr sz="3000"/>
            </a:lvl6pPr>
            <a:lvl7pPr lvl="6" algn="ctr" rtl="0">
              <a:spcBef>
                <a:spcPct val="0"/>
              </a:spcBef>
              <a:spcAft>
                <a:spcPct val="0"/>
              </a:spcAft>
              <a:buNone/>
              <a:defRPr sz="3000"/>
            </a:lvl7pPr>
            <a:lvl8pPr lvl="7" algn="ctr" rtl="0">
              <a:spcBef>
                <a:spcPct val="0"/>
              </a:spcBef>
              <a:spcAft>
                <a:spcPct val="0"/>
              </a:spcAft>
              <a:buNone/>
              <a:defRPr sz="3000"/>
            </a:lvl8pPr>
            <a:lvl9pPr lvl="8" algn="ctr" rtl="0">
              <a:spcBef>
                <a:spcPct val="0"/>
              </a:spcBef>
              <a:spcAft>
                <a:spcPct val="0"/>
              </a:spcAft>
              <a:buNone/>
              <a:defRPr sz="3000"/>
            </a:lvl9pPr>
          </a:lstStyle>
          <a:p>
            <a:endParaRPr/>
          </a:p>
        </p:txBody>
      </p:sp>
      <p:sp>
        <p:nvSpPr>
          <p:cNvPr id="305" name="Google Shape;305;p23"/>
          <p:cNvSpPr txBox="1">
            <a:spLocks noGrp="1"/>
          </p:cNvSpPr>
          <p:nvPr>
            <p:ph type="title" idx="2" hasCustomPrompt="1"/>
          </p:nvPr>
        </p:nvSpPr>
        <p:spPr>
          <a:xfrm>
            <a:off x="2201811" y="2233575"/>
            <a:ext cx="1609800" cy="5811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200"/>
              <a:buNone/>
              <a:defRPr sz="2200"/>
            </a:lvl1pPr>
            <a:lvl2pPr lvl="1" algn="ctr" rtl="0">
              <a:spcBef>
                <a:spcPct val="0"/>
              </a:spcBef>
              <a:spcAft>
                <a:spcPct val="0"/>
              </a:spcAft>
              <a:buSzPts val="12500"/>
              <a:buFont typeface="Overpass Mono"/>
              <a:buNone/>
              <a:defRPr sz="12500" b="1">
                <a:latin typeface="Overpass Mono"/>
                <a:ea typeface="Overpass Mono"/>
                <a:cs typeface="Overpass Mono"/>
                <a:sym typeface="Overpass Mono"/>
              </a:defRPr>
            </a:lvl2pPr>
            <a:lvl3pPr lvl="2" algn="ctr" rtl="0">
              <a:spcBef>
                <a:spcPct val="0"/>
              </a:spcBef>
              <a:spcAft>
                <a:spcPct val="0"/>
              </a:spcAft>
              <a:buSzPts val="12500"/>
              <a:buFont typeface="Overpass Mono"/>
              <a:buNone/>
              <a:defRPr sz="12500" b="1">
                <a:latin typeface="Overpass Mono"/>
                <a:ea typeface="Overpass Mono"/>
                <a:cs typeface="Overpass Mono"/>
                <a:sym typeface="Overpass Mono"/>
              </a:defRPr>
            </a:lvl3pPr>
            <a:lvl4pPr lvl="3" algn="ctr" rtl="0">
              <a:spcBef>
                <a:spcPct val="0"/>
              </a:spcBef>
              <a:spcAft>
                <a:spcPct val="0"/>
              </a:spcAft>
              <a:buSzPts val="12500"/>
              <a:buFont typeface="Overpass Mono"/>
              <a:buNone/>
              <a:defRPr sz="12500" b="1">
                <a:latin typeface="Overpass Mono"/>
                <a:ea typeface="Overpass Mono"/>
                <a:cs typeface="Overpass Mono"/>
                <a:sym typeface="Overpass Mono"/>
              </a:defRPr>
            </a:lvl4pPr>
            <a:lvl5pPr lvl="4" algn="ctr" rtl="0">
              <a:spcBef>
                <a:spcPct val="0"/>
              </a:spcBef>
              <a:spcAft>
                <a:spcPct val="0"/>
              </a:spcAft>
              <a:buSzPts val="12500"/>
              <a:buFont typeface="Overpass Mono"/>
              <a:buNone/>
              <a:defRPr sz="12500" b="1">
                <a:latin typeface="Overpass Mono"/>
                <a:ea typeface="Overpass Mono"/>
                <a:cs typeface="Overpass Mono"/>
                <a:sym typeface="Overpass Mono"/>
              </a:defRPr>
            </a:lvl5pPr>
            <a:lvl6pPr lvl="5" algn="ctr" rtl="0">
              <a:spcBef>
                <a:spcPct val="0"/>
              </a:spcBef>
              <a:spcAft>
                <a:spcPct val="0"/>
              </a:spcAft>
              <a:buSzPts val="12500"/>
              <a:buFont typeface="Overpass Mono"/>
              <a:buNone/>
              <a:defRPr sz="12500" b="1">
                <a:latin typeface="Overpass Mono"/>
                <a:ea typeface="Overpass Mono"/>
                <a:cs typeface="Overpass Mono"/>
                <a:sym typeface="Overpass Mono"/>
              </a:defRPr>
            </a:lvl6pPr>
            <a:lvl7pPr lvl="6" algn="ctr" rtl="0">
              <a:spcBef>
                <a:spcPct val="0"/>
              </a:spcBef>
              <a:spcAft>
                <a:spcPct val="0"/>
              </a:spcAft>
              <a:buSzPts val="12500"/>
              <a:buFont typeface="Overpass Mono"/>
              <a:buNone/>
              <a:defRPr sz="12500" b="1">
                <a:latin typeface="Overpass Mono"/>
                <a:ea typeface="Overpass Mono"/>
                <a:cs typeface="Overpass Mono"/>
                <a:sym typeface="Overpass Mono"/>
              </a:defRPr>
            </a:lvl7pPr>
            <a:lvl8pPr lvl="7" algn="ctr" rtl="0">
              <a:spcBef>
                <a:spcPct val="0"/>
              </a:spcBef>
              <a:spcAft>
                <a:spcPct val="0"/>
              </a:spcAft>
              <a:buSzPts val="12500"/>
              <a:buFont typeface="Overpass Mono"/>
              <a:buNone/>
              <a:defRPr sz="12500" b="1">
                <a:latin typeface="Overpass Mono"/>
                <a:ea typeface="Overpass Mono"/>
                <a:cs typeface="Overpass Mono"/>
                <a:sym typeface="Overpass Mono"/>
              </a:defRPr>
            </a:lvl8pPr>
            <a:lvl9pPr lvl="8" algn="ctr" rtl="0">
              <a:spcBef>
                <a:spcPct val="0"/>
              </a:spcBef>
              <a:spcAft>
                <a:spcPct val="0"/>
              </a:spcAft>
              <a:buSzPts val="12500"/>
              <a:buFont typeface="Overpass Mono"/>
              <a:buNone/>
              <a:defRPr sz="12500" b="1">
                <a:latin typeface="Overpass Mono"/>
                <a:ea typeface="Overpass Mono"/>
                <a:cs typeface="Overpass Mono"/>
                <a:sym typeface="Overpass Mono"/>
              </a:defRPr>
            </a:lvl9pPr>
          </a:lstStyle>
          <a:p>
            <a:r>
              <a:t>xx%</a:t>
            </a:r>
          </a:p>
        </p:txBody>
      </p:sp>
      <p:sp>
        <p:nvSpPr>
          <p:cNvPr id="306" name="Google Shape;306;p23"/>
          <p:cNvSpPr txBox="1">
            <a:spLocks noGrp="1"/>
          </p:cNvSpPr>
          <p:nvPr>
            <p:ph type="title" idx="3" hasCustomPrompt="1"/>
          </p:nvPr>
        </p:nvSpPr>
        <p:spPr>
          <a:xfrm>
            <a:off x="5332488" y="2233575"/>
            <a:ext cx="1609800" cy="581100"/>
          </a:xfrm>
          <a:prstGeom prst="rect">
            <a:avLst/>
          </a:prstGeom>
        </p:spPr>
        <p:txBody>
          <a:bodyPr spcFirstLastPara="1" wrap="square" lIns="91425" tIns="91425" rIns="91425" bIns="91425" anchor="b" anchorCtr="0">
            <a:noAutofit/>
          </a:bodyPr>
          <a:lstStyle>
            <a:lvl1pPr lvl="0" algn="ctr" rtl="0">
              <a:spcBef>
                <a:spcPct val="0"/>
              </a:spcBef>
              <a:spcAft>
                <a:spcPct val="0"/>
              </a:spcAft>
              <a:buSzPts val="2200"/>
              <a:buNone/>
              <a:defRPr sz="2200"/>
            </a:lvl1pPr>
            <a:lvl2pPr lvl="1" algn="ctr" rtl="0">
              <a:spcBef>
                <a:spcPct val="0"/>
              </a:spcBef>
              <a:spcAft>
                <a:spcPct val="0"/>
              </a:spcAft>
              <a:buSzPts val="12500"/>
              <a:buFont typeface="Overpass Mono"/>
              <a:buNone/>
              <a:defRPr sz="12500" b="1">
                <a:latin typeface="Overpass Mono"/>
                <a:ea typeface="Overpass Mono"/>
                <a:cs typeface="Overpass Mono"/>
                <a:sym typeface="Overpass Mono"/>
              </a:defRPr>
            </a:lvl2pPr>
            <a:lvl3pPr lvl="2" algn="ctr" rtl="0">
              <a:spcBef>
                <a:spcPct val="0"/>
              </a:spcBef>
              <a:spcAft>
                <a:spcPct val="0"/>
              </a:spcAft>
              <a:buSzPts val="12500"/>
              <a:buFont typeface="Overpass Mono"/>
              <a:buNone/>
              <a:defRPr sz="12500" b="1">
                <a:latin typeface="Overpass Mono"/>
                <a:ea typeface="Overpass Mono"/>
                <a:cs typeface="Overpass Mono"/>
                <a:sym typeface="Overpass Mono"/>
              </a:defRPr>
            </a:lvl3pPr>
            <a:lvl4pPr lvl="3" algn="ctr" rtl="0">
              <a:spcBef>
                <a:spcPct val="0"/>
              </a:spcBef>
              <a:spcAft>
                <a:spcPct val="0"/>
              </a:spcAft>
              <a:buSzPts val="12500"/>
              <a:buFont typeface="Overpass Mono"/>
              <a:buNone/>
              <a:defRPr sz="12500" b="1">
                <a:latin typeface="Overpass Mono"/>
                <a:ea typeface="Overpass Mono"/>
                <a:cs typeface="Overpass Mono"/>
                <a:sym typeface="Overpass Mono"/>
              </a:defRPr>
            </a:lvl4pPr>
            <a:lvl5pPr lvl="4" algn="ctr" rtl="0">
              <a:spcBef>
                <a:spcPct val="0"/>
              </a:spcBef>
              <a:spcAft>
                <a:spcPct val="0"/>
              </a:spcAft>
              <a:buSzPts val="12500"/>
              <a:buFont typeface="Overpass Mono"/>
              <a:buNone/>
              <a:defRPr sz="12500" b="1">
                <a:latin typeface="Overpass Mono"/>
                <a:ea typeface="Overpass Mono"/>
                <a:cs typeface="Overpass Mono"/>
                <a:sym typeface="Overpass Mono"/>
              </a:defRPr>
            </a:lvl5pPr>
            <a:lvl6pPr lvl="5" algn="ctr" rtl="0">
              <a:spcBef>
                <a:spcPct val="0"/>
              </a:spcBef>
              <a:spcAft>
                <a:spcPct val="0"/>
              </a:spcAft>
              <a:buSzPts val="12500"/>
              <a:buFont typeface="Overpass Mono"/>
              <a:buNone/>
              <a:defRPr sz="12500" b="1">
                <a:latin typeface="Overpass Mono"/>
                <a:ea typeface="Overpass Mono"/>
                <a:cs typeface="Overpass Mono"/>
                <a:sym typeface="Overpass Mono"/>
              </a:defRPr>
            </a:lvl6pPr>
            <a:lvl7pPr lvl="6" algn="ctr" rtl="0">
              <a:spcBef>
                <a:spcPct val="0"/>
              </a:spcBef>
              <a:spcAft>
                <a:spcPct val="0"/>
              </a:spcAft>
              <a:buSzPts val="12500"/>
              <a:buFont typeface="Overpass Mono"/>
              <a:buNone/>
              <a:defRPr sz="12500" b="1">
                <a:latin typeface="Overpass Mono"/>
                <a:ea typeface="Overpass Mono"/>
                <a:cs typeface="Overpass Mono"/>
                <a:sym typeface="Overpass Mono"/>
              </a:defRPr>
            </a:lvl7pPr>
            <a:lvl8pPr lvl="7" algn="ctr" rtl="0">
              <a:spcBef>
                <a:spcPct val="0"/>
              </a:spcBef>
              <a:spcAft>
                <a:spcPct val="0"/>
              </a:spcAft>
              <a:buSzPts val="12500"/>
              <a:buFont typeface="Overpass Mono"/>
              <a:buNone/>
              <a:defRPr sz="12500" b="1">
                <a:latin typeface="Overpass Mono"/>
                <a:ea typeface="Overpass Mono"/>
                <a:cs typeface="Overpass Mono"/>
                <a:sym typeface="Overpass Mono"/>
              </a:defRPr>
            </a:lvl8pPr>
            <a:lvl9pPr lvl="8" algn="ctr" rtl="0">
              <a:spcBef>
                <a:spcPct val="0"/>
              </a:spcBef>
              <a:spcAft>
                <a:spcPct val="0"/>
              </a:spcAft>
              <a:buSzPts val="12500"/>
              <a:buFont typeface="Overpass Mono"/>
              <a:buNone/>
              <a:defRPr sz="12500" b="1">
                <a:latin typeface="Overpass Mono"/>
                <a:ea typeface="Overpass Mono"/>
                <a:cs typeface="Overpass Mono"/>
                <a:sym typeface="Overpass Mono"/>
              </a:defRPr>
            </a:lvl9pPr>
          </a:lstStyle>
          <a:p>
            <a:r>
              <a:t>xx%</a:t>
            </a:r>
          </a:p>
        </p:txBody>
      </p:sp>
      <p:sp>
        <p:nvSpPr>
          <p:cNvPr id="307" name="Google Shape;307;p23"/>
          <p:cNvSpPr/>
          <p:nvPr/>
        </p:nvSpPr>
        <p:spPr>
          <a:xfrm flipH="1">
            <a:off x="-11"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08" name="Google Shape;308;p2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rgbClr val="FFFFFF">
              <a:alpha val="313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09" name="Google Shape;309;p23"/>
          <p:cNvSpPr/>
          <p:nvPr/>
        </p:nvSpPr>
        <p:spPr>
          <a:xfrm flipH="1">
            <a:off x="7353292" y="4786292"/>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mall numbers">
  <p:cSld name="CUSTOM_15">
    <p:spTree>
      <p:nvGrpSpPr>
        <p:cNvPr id="1" name="Shape 310"/>
        <p:cNvGrpSpPr/>
        <p:nvPr/>
      </p:nvGrpSpPr>
      <p:grpSpPr>
        <a:xfrm>
          <a:off x="0" y="0"/>
          <a:ext cx="0" cy="0"/>
          <a:chOff x="0" y="0"/>
          <a:chExt cx="0" cy="0"/>
        </a:xfrm>
      </p:grpSpPr>
      <p:sp>
        <p:nvSpPr>
          <p:cNvPr id="311" name="Google Shape;311;p24"/>
          <p:cNvSpPr txBox="1">
            <a:spLocks noGrp="1"/>
          </p:cNvSpPr>
          <p:nvPr>
            <p:ph type="subTitle" idx="1"/>
          </p:nvPr>
        </p:nvSpPr>
        <p:spPr>
          <a:xfrm>
            <a:off x="3423600" y="1473000"/>
            <a:ext cx="2296500" cy="457200"/>
          </a:xfrm>
          <a:prstGeom prst="rect">
            <a:avLst/>
          </a:prstGeom>
        </p:spPr>
        <p:txBody>
          <a:bodyPr spcFirstLastPara="1" wrap="square" lIns="91425" tIns="0" rIns="91425" bIns="91425" anchor="t" anchorCtr="0">
            <a:noAutofit/>
          </a:bodyPr>
          <a:lstStyle>
            <a:lvl1pPr lvl="0" algn="ctr" rtl="0">
              <a:lnSpc>
                <a:spcPct val="100000"/>
              </a:lnSpc>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12" name="Google Shape;312;p24"/>
          <p:cNvSpPr txBox="1">
            <a:spLocks noGrp="1"/>
          </p:cNvSpPr>
          <p:nvPr>
            <p:ph type="title" hasCustomPrompt="1"/>
          </p:nvPr>
        </p:nvSpPr>
        <p:spPr>
          <a:xfrm>
            <a:off x="3423750" y="934700"/>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ct val="0"/>
              </a:spcBef>
              <a:spcAft>
                <a:spcPct val="0"/>
              </a:spcAft>
              <a:buClr>
                <a:schemeClr val="dk1"/>
              </a:buClr>
              <a:buSzPts val="2200"/>
              <a:buNone/>
              <a:defRPr sz="2200">
                <a:solidFill>
                  <a:schemeClr val="dk1"/>
                </a:solidFill>
              </a:defRPr>
            </a:lvl1pPr>
            <a:lvl2pPr lvl="1" algn="ctr" rtl="0">
              <a:spcBef>
                <a:spcPct val="0"/>
              </a:spcBef>
              <a:spcAft>
                <a:spcPct val="0"/>
              </a:spcAft>
              <a:buSzPts val="2500"/>
              <a:buFont typeface="Barlow"/>
              <a:buNone/>
              <a:defRPr sz="2500" b="1">
                <a:latin typeface="Barlow"/>
                <a:ea typeface="Barlow"/>
                <a:cs typeface="Barlow"/>
                <a:sym typeface="Barlow"/>
              </a:defRPr>
            </a:lvl2pPr>
            <a:lvl3pPr lvl="2" algn="ctr" rtl="0">
              <a:spcBef>
                <a:spcPct val="0"/>
              </a:spcBef>
              <a:spcAft>
                <a:spcPct val="0"/>
              </a:spcAft>
              <a:buSzPts val="2500"/>
              <a:buFont typeface="Barlow"/>
              <a:buNone/>
              <a:defRPr sz="2500" b="1">
                <a:latin typeface="Barlow"/>
                <a:ea typeface="Barlow"/>
                <a:cs typeface="Barlow"/>
                <a:sym typeface="Barlow"/>
              </a:defRPr>
            </a:lvl3pPr>
            <a:lvl4pPr lvl="3" algn="ctr" rtl="0">
              <a:spcBef>
                <a:spcPct val="0"/>
              </a:spcBef>
              <a:spcAft>
                <a:spcPct val="0"/>
              </a:spcAft>
              <a:buSzPts val="2500"/>
              <a:buFont typeface="Barlow"/>
              <a:buNone/>
              <a:defRPr sz="2500" b="1">
                <a:latin typeface="Barlow"/>
                <a:ea typeface="Barlow"/>
                <a:cs typeface="Barlow"/>
                <a:sym typeface="Barlow"/>
              </a:defRPr>
            </a:lvl4pPr>
            <a:lvl5pPr lvl="4" algn="ctr" rtl="0">
              <a:spcBef>
                <a:spcPct val="0"/>
              </a:spcBef>
              <a:spcAft>
                <a:spcPct val="0"/>
              </a:spcAft>
              <a:buSzPts val="2500"/>
              <a:buFont typeface="Barlow"/>
              <a:buNone/>
              <a:defRPr sz="2500" b="1">
                <a:latin typeface="Barlow"/>
                <a:ea typeface="Barlow"/>
                <a:cs typeface="Barlow"/>
                <a:sym typeface="Barlow"/>
              </a:defRPr>
            </a:lvl5pPr>
            <a:lvl6pPr lvl="5" algn="ctr" rtl="0">
              <a:spcBef>
                <a:spcPct val="0"/>
              </a:spcBef>
              <a:spcAft>
                <a:spcPct val="0"/>
              </a:spcAft>
              <a:buSzPts val="2500"/>
              <a:buFont typeface="Barlow"/>
              <a:buNone/>
              <a:defRPr sz="2500" b="1">
                <a:latin typeface="Barlow"/>
                <a:ea typeface="Barlow"/>
                <a:cs typeface="Barlow"/>
                <a:sym typeface="Barlow"/>
              </a:defRPr>
            </a:lvl6pPr>
            <a:lvl7pPr lvl="6" algn="ctr" rtl="0">
              <a:spcBef>
                <a:spcPct val="0"/>
              </a:spcBef>
              <a:spcAft>
                <a:spcPct val="0"/>
              </a:spcAft>
              <a:buSzPts val="2500"/>
              <a:buFont typeface="Barlow"/>
              <a:buNone/>
              <a:defRPr sz="2500" b="1">
                <a:latin typeface="Barlow"/>
                <a:ea typeface="Barlow"/>
                <a:cs typeface="Barlow"/>
                <a:sym typeface="Barlow"/>
              </a:defRPr>
            </a:lvl7pPr>
            <a:lvl8pPr lvl="7" algn="ctr" rtl="0">
              <a:spcBef>
                <a:spcPct val="0"/>
              </a:spcBef>
              <a:spcAft>
                <a:spcPct val="0"/>
              </a:spcAft>
              <a:buSzPts val="2500"/>
              <a:buFont typeface="Barlow"/>
              <a:buNone/>
              <a:defRPr sz="2500" b="1">
                <a:latin typeface="Barlow"/>
                <a:ea typeface="Barlow"/>
                <a:cs typeface="Barlow"/>
                <a:sym typeface="Barlow"/>
              </a:defRPr>
            </a:lvl8pPr>
            <a:lvl9pPr lvl="8" algn="ctr" rtl="0">
              <a:spcBef>
                <a:spcPct val="0"/>
              </a:spcBef>
              <a:spcAft>
                <a:spcPct val="0"/>
              </a:spcAft>
              <a:buSzPts val="2500"/>
              <a:buFont typeface="Barlow"/>
              <a:buNone/>
              <a:defRPr sz="2500" b="1">
                <a:latin typeface="Barlow"/>
                <a:ea typeface="Barlow"/>
                <a:cs typeface="Barlow"/>
                <a:sym typeface="Barlow"/>
              </a:defRPr>
            </a:lvl9pPr>
          </a:lstStyle>
          <a:p>
            <a:r>
              <a:t>xx%</a:t>
            </a:r>
          </a:p>
        </p:txBody>
      </p:sp>
      <p:sp>
        <p:nvSpPr>
          <p:cNvPr id="313" name="Google Shape;313;p24"/>
          <p:cNvSpPr txBox="1">
            <a:spLocks noGrp="1"/>
          </p:cNvSpPr>
          <p:nvPr>
            <p:ph type="subTitle" idx="2"/>
          </p:nvPr>
        </p:nvSpPr>
        <p:spPr>
          <a:xfrm>
            <a:off x="3423600" y="2688513"/>
            <a:ext cx="2296500" cy="457200"/>
          </a:xfrm>
          <a:prstGeom prst="rect">
            <a:avLst/>
          </a:prstGeom>
        </p:spPr>
        <p:txBody>
          <a:bodyPr spcFirstLastPara="1" wrap="square" lIns="91425" tIns="0" rIns="91425" bIns="91425" anchor="t" anchorCtr="0">
            <a:noAutofit/>
          </a:bodyPr>
          <a:lstStyle>
            <a:lvl1pPr lvl="0" algn="ctr" rtl="0">
              <a:lnSpc>
                <a:spcPct val="100000"/>
              </a:lnSpc>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14" name="Google Shape;314;p24"/>
          <p:cNvSpPr txBox="1">
            <a:spLocks noGrp="1"/>
          </p:cNvSpPr>
          <p:nvPr>
            <p:ph type="title" idx="3" hasCustomPrompt="1"/>
          </p:nvPr>
        </p:nvSpPr>
        <p:spPr>
          <a:xfrm>
            <a:off x="3423750" y="2150202"/>
            <a:ext cx="2296500" cy="457200"/>
          </a:xfrm>
          <a:prstGeom prst="rect">
            <a:avLst/>
          </a:prstGeom>
          <a:solidFill>
            <a:schemeClr val="lt2"/>
          </a:solidFill>
        </p:spPr>
        <p:txBody>
          <a:bodyPr spcFirstLastPara="1" wrap="square" lIns="91425" tIns="91425" rIns="91425" bIns="91425" anchor="ctr" anchorCtr="0">
            <a:noAutofit/>
          </a:bodyPr>
          <a:lstStyle>
            <a:lvl1pPr lvl="0" algn="ctr" rtl="0">
              <a:spcBef>
                <a:spcPct val="0"/>
              </a:spcBef>
              <a:spcAft>
                <a:spcPct val="0"/>
              </a:spcAft>
              <a:buClr>
                <a:schemeClr val="lt1"/>
              </a:buClr>
              <a:buSzPts val="2200"/>
              <a:buNone/>
              <a:defRPr sz="2200">
                <a:solidFill>
                  <a:schemeClr val="lt1"/>
                </a:solidFill>
              </a:defRPr>
            </a:lvl1pPr>
            <a:lvl2pPr lvl="1" algn="ctr" rtl="0">
              <a:spcBef>
                <a:spcPct val="0"/>
              </a:spcBef>
              <a:spcAft>
                <a:spcPct val="0"/>
              </a:spcAft>
              <a:buSzPts val="2500"/>
              <a:buFont typeface="Barlow"/>
              <a:buNone/>
              <a:defRPr sz="2500" b="1">
                <a:latin typeface="Barlow"/>
                <a:ea typeface="Barlow"/>
                <a:cs typeface="Barlow"/>
                <a:sym typeface="Barlow"/>
              </a:defRPr>
            </a:lvl2pPr>
            <a:lvl3pPr lvl="2" algn="ctr" rtl="0">
              <a:spcBef>
                <a:spcPct val="0"/>
              </a:spcBef>
              <a:spcAft>
                <a:spcPct val="0"/>
              </a:spcAft>
              <a:buSzPts val="2500"/>
              <a:buFont typeface="Barlow"/>
              <a:buNone/>
              <a:defRPr sz="2500" b="1">
                <a:latin typeface="Barlow"/>
                <a:ea typeface="Barlow"/>
                <a:cs typeface="Barlow"/>
                <a:sym typeface="Barlow"/>
              </a:defRPr>
            </a:lvl3pPr>
            <a:lvl4pPr lvl="3" algn="ctr" rtl="0">
              <a:spcBef>
                <a:spcPct val="0"/>
              </a:spcBef>
              <a:spcAft>
                <a:spcPct val="0"/>
              </a:spcAft>
              <a:buSzPts val="2500"/>
              <a:buFont typeface="Barlow"/>
              <a:buNone/>
              <a:defRPr sz="2500" b="1">
                <a:latin typeface="Barlow"/>
                <a:ea typeface="Barlow"/>
                <a:cs typeface="Barlow"/>
                <a:sym typeface="Barlow"/>
              </a:defRPr>
            </a:lvl4pPr>
            <a:lvl5pPr lvl="4" algn="ctr" rtl="0">
              <a:spcBef>
                <a:spcPct val="0"/>
              </a:spcBef>
              <a:spcAft>
                <a:spcPct val="0"/>
              </a:spcAft>
              <a:buSzPts val="2500"/>
              <a:buFont typeface="Barlow"/>
              <a:buNone/>
              <a:defRPr sz="2500" b="1">
                <a:latin typeface="Barlow"/>
                <a:ea typeface="Barlow"/>
                <a:cs typeface="Barlow"/>
                <a:sym typeface="Barlow"/>
              </a:defRPr>
            </a:lvl5pPr>
            <a:lvl6pPr lvl="5" algn="ctr" rtl="0">
              <a:spcBef>
                <a:spcPct val="0"/>
              </a:spcBef>
              <a:spcAft>
                <a:spcPct val="0"/>
              </a:spcAft>
              <a:buSzPts val="2500"/>
              <a:buFont typeface="Barlow"/>
              <a:buNone/>
              <a:defRPr sz="2500" b="1">
                <a:latin typeface="Barlow"/>
                <a:ea typeface="Barlow"/>
                <a:cs typeface="Barlow"/>
                <a:sym typeface="Barlow"/>
              </a:defRPr>
            </a:lvl6pPr>
            <a:lvl7pPr lvl="6" algn="ctr" rtl="0">
              <a:spcBef>
                <a:spcPct val="0"/>
              </a:spcBef>
              <a:spcAft>
                <a:spcPct val="0"/>
              </a:spcAft>
              <a:buSzPts val="2500"/>
              <a:buFont typeface="Barlow"/>
              <a:buNone/>
              <a:defRPr sz="2500" b="1">
                <a:latin typeface="Barlow"/>
                <a:ea typeface="Barlow"/>
                <a:cs typeface="Barlow"/>
                <a:sym typeface="Barlow"/>
              </a:defRPr>
            </a:lvl7pPr>
            <a:lvl8pPr lvl="7" algn="ctr" rtl="0">
              <a:spcBef>
                <a:spcPct val="0"/>
              </a:spcBef>
              <a:spcAft>
                <a:spcPct val="0"/>
              </a:spcAft>
              <a:buSzPts val="2500"/>
              <a:buFont typeface="Barlow"/>
              <a:buNone/>
              <a:defRPr sz="2500" b="1">
                <a:latin typeface="Barlow"/>
                <a:ea typeface="Barlow"/>
                <a:cs typeface="Barlow"/>
                <a:sym typeface="Barlow"/>
              </a:defRPr>
            </a:lvl8pPr>
            <a:lvl9pPr lvl="8" algn="ctr" rtl="0">
              <a:spcBef>
                <a:spcPct val="0"/>
              </a:spcBef>
              <a:spcAft>
                <a:spcPct val="0"/>
              </a:spcAft>
              <a:buSzPts val="2500"/>
              <a:buFont typeface="Barlow"/>
              <a:buNone/>
              <a:defRPr sz="2500" b="1">
                <a:latin typeface="Barlow"/>
                <a:ea typeface="Barlow"/>
                <a:cs typeface="Barlow"/>
                <a:sym typeface="Barlow"/>
              </a:defRPr>
            </a:lvl9pPr>
          </a:lstStyle>
          <a:p>
            <a:r>
              <a:t>xx%</a:t>
            </a:r>
          </a:p>
        </p:txBody>
      </p:sp>
      <p:sp>
        <p:nvSpPr>
          <p:cNvPr id="315" name="Google Shape;315;p24"/>
          <p:cNvSpPr txBox="1">
            <a:spLocks noGrp="1"/>
          </p:cNvSpPr>
          <p:nvPr>
            <p:ph type="subTitle" idx="4"/>
          </p:nvPr>
        </p:nvSpPr>
        <p:spPr>
          <a:xfrm>
            <a:off x="3423750" y="3904025"/>
            <a:ext cx="2296500" cy="457200"/>
          </a:xfrm>
          <a:prstGeom prst="rect">
            <a:avLst/>
          </a:prstGeom>
        </p:spPr>
        <p:txBody>
          <a:bodyPr spcFirstLastPara="1" wrap="square" lIns="91425" tIns="0" rIns="91425" bIns="91425" anchor="t" anchorCtr="0">
            <a:noAutofit/>
          </a:bodyPr>
          <a:lstStyle>
            <a:lvl1pPr lvl="0" algn="ctr" rtl="0">
              <a:lnSpc>
                <a:spcPct val="100000"/>
              </a:lnSpc>
              <a:spcBef>
                <a:spcPct val="0"/>
              </a:spcBef>
              <a:spcAft>
                <a:spcPct val="0"/>
              </a:spcAft>
              <a:buSzPts val="1400"/>
              <a:buNone/>
              <a:defRPr sz="14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16" name="Google Shape;316;p24"/>
          <p:cNvSpPr txBox="1">
            <a:spLocks noGrp="1"/>
          </p:cNvSpPr>
          <p:nvPr>
            <p:ph type="title" idx="5" hasCustomPrompt="1"/>
          </p:nvPr>
        </p:nvSpPr>
        <p:spPr>
          <a:xfrm>
            <a:off x="3423750" y="3365703"/>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ct val="0"/>
              </a:spcBef>
              <a:spcAft>
                <a:spcPct val="0"/>
              </a:spcAft>
              <a:buClr>
                <a:schemeClr val="dk1"/>
              </a:buClr>
              <a:buSzPts val="2200"/>
              <a:buNone/>
              <a:defRPr sz="2200">
                <a:solidFill>
                  <a:schemeClr val="dk1"/>
                </a:solidFill>
              </a:defRPr>
            </a:lvl1pPr>
            <a:lvl2pPr lvl="1" algn="ctr" rtl="0">
              <a:spcBef>
                <a:spcPct val="0"/>
              </a:spcBef>
              <a:spcAft>
                <a:spcPct val="0"/>
              </a:spcAft>
              <a:buSzPts val="2500"/>
              <a:buFont typeface="Barlow"/>
              <a:buNone/>
              <a:defRPr sz="2500" b="1">
                <a:latin typeface="Barlow"/>
                <a:ea typeface="Barlow"/>
                <a:cs typeface="Barlow"/>
                <a:sym typeface="Barlow"/>
              </a:defRPr>
            </a:lvl2pPr>
            <a:lvl3pPr lvl="2" algn="ctr" rtl="0">
              <a:spcBef>
                <a:spcPct val="0"/>
              </a:spcBef>
              <a:spcAft>
                <a:spcPct val="0"/>
              </a:spcAft>
              <a:buSzPts val="2500"/>
              <a:buFont typeface="Barlow"/>
              <a:buNone/>
              <a:defRPr sz="2500" b="1">
                <a:latin typeface="Barlow"/>
                <a:ea typeface="Barlow"/>
                <a:cs typeface="Barlow"/>
                <a:sym typeface="Barlow"/>
              </a:defRPr>
            </a:lvl3pPr>
            <a:lvl4pPr lvl="3" algn="ctr" rtl="0">
              <a:spcBef>
                <a:spcPct val="0"/>
              </a:spcBef>
              <a:spcAft>
                <a:spcPct val="0"/>
              </a:spcAft>
              <a:buSzPts val="2500"/>
              <a:buFont typeface="Barlow"/>
              <a:buNone/>
              <a:defRPr sz="2500" b="1">
                <a:latin typeface="Barlow"/>
                <a:ea typeface="Barlow"/>
                <a:cs typeface="Barlow"/>
                <a:sym typeface="Barlow"/>
              </a:defRPr>
            </a:lvl4pPr>
            <a:lvl5pPr lvl="4" algn="ctr" rtl="0">
              <a:spcBef>
                <a:spcPct val="0"/>
              </a:spcBef>
              <a:spcAft>
                <a:spcPct val="0"/>
              </a:spcAft>
              <a:buSzPts val="2500"/>
              <a:buFont typeface="Barlow"/>
              <a:buNone/>
              <a:defRPr sz="2500" b="1">
                <a:latin typeface="Barlow"/>
                <a:ea typeface="Barlow"/>
                <a:cs typeface="Barlow"/>
                <a:sym typeface="Barlow"/>
              </a:defRPr>
            </a:lvl5pPr>
            <a:lvl6pPr lvl="5" algn="ctr" rtl="0">
              <a:spcBef>
                <a:spcPct val="0"/>
              </a:spcBef>
              <a:spcAft>
                <a:spcPct val="0"/>
              </a:spcAft>
              <a:buSzPts val="2500"/>
              <a:buFont typeface="Barlow"/>
              <a:buNone/>
              <a:defRPr sz="2500" b="1">
                <a:latin typeface="Barlow"/>
                <a:ea typeface="Barlow"/>
                <a:cs typeface="Barlow"/>
                <a:sym typeface="Barlow"/>
              </a:defRPr>
            </a:lvl6pPr>
            <a:lvl7pPr lvl="6" algn="ctr" rtl="0">
              <a:spcBef>
                <a:spcPct val="0"/>
              </a:spcBef>
              <a:spcAft>
                <a:spcPct val="0"/>
              </a:spcAft>
              <a:buSzPts val="2500"/>
              <a:buFont typeface="Barlow"/>
              <a:buNone/>
              <a:defRPr sz="2500" b="1">
                <a:latin typeface="Barlow"/>
                <a:ea typeface="Barlow"/>
                <a:cs typeface="Barlow"/>
                <a:sym typeface="Barlow"/>
              </a:defRPr>
            </a:lvl7pPr>
            <a:lvl8pPr lvl="7" algn="ctr" rtl="0">
              <a:spcBef>
                <a:spcPct val="0"/>
              </a:spcBef>
              <a:spcAft>
                <a:spcPct val="0"/>
              </a:spcAft>
              <a:buSzPts val="2500"/>
              <a:buFont typeface="Barlow"/>
              <a:buNone/>
              <a:defRPr sz="2500" b="1">
                <a:latin typeface="Barlow"/>
                <a:ea typeface="Barlow"/>
                <a:cs typeface="Barlow"/>
                <a:sym typeface="Barlow"/>
              </a:defRPr>
            </a:lvl8pPr>
            <a:lvl9pPr lvl="8" algn="ctr" rtl="0">
              <a:spcBef>
                <a:spcPct val="0"/>
              </a:spcBef>
              <a:spcAft>
                <a:spcPct val="0"/>
              </a:spcAft>
              <a:buSzPts val="2500"/>
              <a:buFont typeface="Barlow"/>
              <a:buNone/>
              <a:defRPr sz="2500" b="1">
                <a:latin typeface="Barlow"/>
                <a:ea typeface="Barlow"/>
                <a:cs typeface="Barlow"/>
                <a:sym typeface="Barlow"/>
              </a:defRPr>
            </a:lvl9pPr>
          </a:lstStyle>
          <a:p>
            <a:r>
              <a:t>xx%</a:t>
            </a:r>
          </a:p>
        </p:txBody>
      </p:sp>
      <p:sp>
        <p:nvSpPr>
          <p:cNvPr id="317" name="Google Shape;317;p24"/>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18" name="Google Shape;318;p24"/>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19" name="Google Shape;319;p24"/>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0" name="Google Shape;320;p24"/>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1" name="Google Shape;321;p24"/>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2" name="Google Shape;322;p24"/>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3" name="Google Shape;323;p24"/>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4" name="Google Shape;324;p24"/>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5" name="Google Shape;325;p24"/>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1" name="Google Shape;41;p6"/>
          <p:cNvGrpSpPr/>
          <p:nvPr/>
        </p:nvGrpSpPr>
        <p:grpSpPr>
          <a:xfrm>
            <a:off x="8389787" y="179931"/>
            <a:ext cx="486393" cy="125690"/>
            <a:chOff x="-890300" y="1406550"/>
            <a:chExt cx="806088" cy="208200"/>
          </a:xfrm>
        </p:grpSpPr>
        <p:sp>
          <p:nvSpPr>
            <p:cNvPr id="42" name="Google Shape;42;p6"/>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3" name="Google Shape;43;p6"/>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4" name="Google Shape;44;p6"/>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2100" y="696039"/>
            <a:ext cx="7679800" cy="270000"/>
            <a:chOff x="732100" y="631600"/>
            <a:chExt cx="7679800" cy="270000"/>
          </a:xfrm>
        </p:grpSpPr>
        <p:sp>
          <p:nvSpPr>
            <p:cNvPr id="10" name="Google Shape;10;p2"/>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1000">
                  <a:solidFill>
                    <a:schemeClr val="lt1"/>
                  </a:solidFill>
                  <a:latin typeface="Orbitron"/>
                  <a:ea typeface="Orbitron"/>
                  <a:cs typeface="Orbitron"/>
                  <a:sym typeface="Orbitron"/>
                </a:rPr>
                <a:t>P100</a:t>
              </a:r>
              <a:endParaRPr sz="1000">
                <a:solidFill>
                  <a:schemeClr val="lt1"/>
                </a:solidFill>
                <a:latin typeface="Orbitron"/>
                <a:ea typeface="Orbitron"/>
                <a:cs typeface="Orbitron"/>
                <a:sym typeface="Orbitron"/>
              </a:endParaRPr>
            </a:p>
          </p:txBody>
        </p:sp>
        <p:sp>
          <p:nvSpPr>
            <p:cNvPr id="11" name="Google Shape;11;p2"/>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1000">
                  <a:solidFill>
                    <a:schemeClr val="lt1"/>
                  </a:solidFill>
                  <a:latin typeface="Orbitron"/>
                  <a:ea typeface="Orbitron"/>
                  <a:cs typeface="Orbitron"/>
                  <a:sym typeface="Orbitron"/>
                </a:rPr>
                <a:t>WT-FAX  100</a:t>
              </a:r>
              <a:endParaRPr sz="1000">
                <a:solidFill>
                  <a:schemeClr val="lt1"/>
                </a:solidFill>
                <a:latin typeface="Orbitron"/>
                <a:ea typeface="Orbitron"/>
                <a:cs typeface="Orbitron"/>
                <a:sym typeface="Orbitron"/>
              </a:endParaRPr>
            </a:p>
          </p:txBody>
        </p:sp>
        <p:sp>
          <p:nvSpPr>
            <p:cNvPr id="12" name="Google Shape;12;p2"/>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1000">
                  <a:solidFill>
                    <a:schemeClr val="lt1"/>
                  </a:solidFill>
                  <a:latin typeface="Orbitron"/>
                  <a:ea typeface="Orbitron"/>
                  <a:cs typeface="Orbitron"/>
                  <a:sym typeface="Orbitron"/>
                </a:rPr>
                <a:t>Wed 24 Oct</a:t>
              </a:r>
              <a:endParaRPr sz="1000">
                <a:solidFill>
                  <a:schemeClr val="lt1"/>
                </a:solidFill>
                <a:latin typeface="Orbitron"/>
                <a:ea typeface="Orbitron"/>
                <a:cs typeface="Orbitron"/>
                <a:sym typeface="Orbitron"/>
              </a:endParaRPr>
            </a:p>
          </p:txBody>
        </p:sp>
        <p:sp>
          <p:nvSpPr>
            <p:cNvPr id="13" name="Google Shape;13;p2"/>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1000">
                  <a:solidFill>
                    <a:schemeClr val="lt1"/>
                  </a:solidFill>
                  <a:latin typeface="Orbitron"/>
                  <a:ea typeface="Orbitron"/>
                  <a:cs typeface="Orbitron"/>
                  <a:sym typeface="Orbitron"/>
                </a:rPr>
                <a:t>14.09.4</a:t>
              </a:r>
              <a:endParaRPr sz="1000">
                <a:solidFill>
                  <a:schemeClr val="lt1"/>
                </a:solidFill>
                <a:latin typeface="Orbitron"/>
                <a:ea typeface="Orbitron"/>
                <a:cs typeface="Orbitron"/>
                <a:sym typeface="Orbitron"/>
              </a:endParaRPr>
            </a:p>
          </p:txBody>
        </p:sp>
      </p:grpSp>
      <p:grpSp>
        <p:nvGrpSpPr>
          <p:cNvPr id="14" name="Google Shape;14;p2"/>
          <p:cNvGrpSpPr/>
          <p:nvPr/>
        </p:nvGrpSpPr>
        <p:grpSpPr>
          <a:xfrm>
            <a:off x="0" y="0"/>
            <a:ext cx="9143980" cy="540000"/>
            <a:chOff x="0" y="0"/>
            <a:chExt cx="9143980" cy="540000"/>
          </a:xfrm>
        </p:grpSpPr>
        <p:sp>
          <p:nvSpPr>
            <p:cNvPr id="15" name="Google Shape;15;p2"/>
            <p:cNvSpPr/>
            <p:nvPr/>
          </p:nvSpPr>
          <p:spPr>
            <a:xfrm>
              <a:off x="0" y="0"/>
              <a:ext cx="1306200" cy="5400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 name="Google Shape;16;p2"/>
            <p:cNvSpPr/>
            <p:nvPr/>
          </p:nvSpPr>
          <p:spPr>
            <a:xfrm>
              <a:off x="1306297" y="0"/>
              <a:ext cx="1306200" cy="5400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 name="Google Shape;17;p2"/>
            <p:cNvSpPr/>
            <p:nvPr/>
          </p:nvSpPr>
          <p:spPr>
            <a:xfrm>
              <a:off x="2612593" y="0"/>
              <a:ext cx="1306200" cy="5400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 name="Google Shape;18;p2"/>
            <p:cNvSpPr/>
            <p:nvPr/>
          </p:nvSpPr>
          <p:spPr>
            <a:xfrm>
              <a:off x="3918890" y="0"/>
              <a:ext cx="1306200" cy="5400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 name="Google Shape;19;p2"/>
            <p:cNvSpPr/>
            <p:nvPr/>
          </p:nvSpPr>
          <p:spPr>
            <a:xfrm>
              <a:off x="5225187" y="0"/>
              <a:ext cx="1306200" cy="5400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 name="Google Shape;20;p2"/>
            <p:cNvSpPr/>
            <p:nvPr/>
          </p:nvSpPr>
          <p:spPr>
            <a:xfrm>
              <a:off x="6531483" y="0"/>
              <a:ext cx="1306200" cy="5400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 name="Google Shape;21;p2"/>
            <p:cNvSpPr/>
            <p:nvPr/>
          </p:nvSpPr>
          <p:spPr>
            <a:xfrm>
              <a:off x="7837780" y="0"/>
              <a:ext cx="1306200" cy="5400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2" name="Google Shape;22;p2"/>
          <p:cNvGrpSpPr/>
          <p:nvPr/>
        </p:nvGrpSpPr>
        <p:grpSpPr>
          <a:xfrm>
            <a:off x="0" y="4873500"/>
            <a:ext cx="9143980" cy="270000"/>
            <a:chOff x="0" y="0"/>
            <a:chExt cx="9143980" cy="540000"/>
          </a:xfrm>
        </p:grpSpPr>
        <p:sp>
          <p:nvSpPr>
            <p:cNvPr id="23" name="Google Shape;23;p2"/>
            <p:cNvSpPr/>
            <p:nvPr/>
          </p:nvSpPr>
          <p:spPr>
            <a:xfrm>
              <a:off x="0" y="0"/>
              <a:ext cx="1306200" cy="5400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 name="Google Shape;24;p2"/>
            <p:cNvSpPr/>
            <p:nvPr/>
          </p:nvSpPr>
          <p:spPr>
            <a:xfrm>
              <a:off x="1306297" y="0"/>
              <a:ext cx="1306200" cy="5400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 name="Google Shape;25;p2"/>
            <p:cNvSpPr/>
            <p:nvPr/>
          </p:nvSpPr>
          <p:spPr>
            <a:xfrm>
              <a:off x="2612593" y="0"/>
              <a:ext cx="1306200" cy="5400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 name="Google Shape;26;p2"/>
            <p:cNvSpPr/>
            <p:nvPr/>
          </p:nvSpPr>
          <p:spPr>
            <a:xfrm>
              <a:off x="3918890" y="0"/>
              <a:ext cx="1306200" cy="5400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 name="Google Shape;27;p2"/>
            <p:cNvSpPr/>
            <p:nvPr/>
          </p:nvSpPr>
          <p:spPr>
            <a:xfrm>
              <a:off x="5225187" y="0"/>
              <a:ext cx="1306200" cy="5400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8" name="Google Shape;28;p2"/>
            <p:cNvSpPr/>
            <p:nvPr/>
          </p:nvSpPr>
          <p:spPr>
            <a:xfrm>
              <a:off x="6531483" y="0"/>
              <a:ext cx="1306200" cy="5400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9" name="Google Shape;29;p2"/>
            <p:cNvSpPr/>
            <p:nvPr/>
          </p:nvSpPr>
          <p:spPr>
            <a:xfrm>
              <a:off x="7837780" y="0"/>
              <a:ext cx="1306200" cy="5400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0" name="Google Shape;30;p2"/>
          <p:cNvSpPr txBox="1">
            <a:spLocks noGrp="1"/>
          </p:cNvSpPr>
          <p:nvPr>
            <p:ph type="ctrTitle"/>
          </p:nvPr>
        </p:nvSpPr>
        <p:spPr>
          <a:xfrm>
            <a:off x="729625" y="1374175"/>
            <a:ext cx="7704000" cy="2038800"/>
          </a:xfrm>
          <a:prstGeom prst="rect">
            <a:avLst/>
          </a:prstGeom>
          <a:effectLst>
            <a:outerShdw dist="38100" dir="3000000" algn="bl" rotWithShape="0">
              <a:schemeClr val="accent4"/>
            </a:outerShdw>
          </a:effectLst>
        </p:spPr>
        <p:txBody>
          <a:bodyPr spcFirstLastPara="1" wrap="square" lIns="91425" tIns="91425" rIns="91425" bIns="91425" anchor="b" anchorCtr="0">
            <a:noAutofit/>
          </a:bodyPr>
          <a:lstStyle>
            <a:lvl1pPr lvl="0" algn="ctr">
              <a:spcBef>
                <a:spcPct val="0"/>
              </a:spcBef>
              <a:spcAft>
                <a:spcPct val="0"/>
              </a:spcAft>
              <a:buSzPts val="5200"/>
              <a:buNone/>
              <a:defRPr sz="5200"/>
            </a:lvl1pPr>
            <a:lvl2pPr lvl="1" algn="ctr">
              <a:spcBef>
                <a:spcPct val="0"/>
              </a:spcBef>
              <a:spcAft>
                <a:spcPct val="0"/>
              </a:spcAft>
              <a:buSzPts val="5200"/>
              <a:buNone/>
              <a:defRPr sz="5200"/>
            </a:lvl2pPr>
            <a:lvl3pPr lvl="2" algn="ctr">
              <a:spcBef>
                <a:spcPct val="0"/>
              </a:spcBef>
              <a:spcAft>
                <a:spcPct val="0"/>
              </a:spcAft>
              <a:buSzPts val="5200"/>
              <a:buNone/>
              <a:defRPr sz="5200"/>
            </a:lvl3pPr>
            <a:lvl4pPr lvl="3" algn="ctr">
              <a:spcBef>
                <a:spcPct val="0"/>
              </a:spcBef>
              <a:spcAft>
                <a:spcPct val="0"/>
              </a:spcAft>
              <a:buSzPts val="5200"/>
              <a:buNone/>
              <a:defRPr sz="5200"/>
            </a:lvl4pPr>
            <a:lvl5pPr lvl="4" algn="ctr">
              <a:spcBef>
                <a:spcPct val="0"/>
              </a:spcBef>
              <a:spcAft>
                <a:spcPct val="0"/>
              </a:spcAft>
              <a:buSzPts val="5200"/>
              <a:buNone/>
              <a:defRPr sz="5200"/>
            </a:lvl5pPr>
            <a:lvl6pPr lvl="5" algn="ctr">
              <a:spcBef>
                <a:spcPct val="0"/>
              </a:spcBef>
              <a:spcAft>
                <a:spcPct val="0"/>
              </a:spcAft>
              <a:buSzPts val="5200"/>
              <a:buNone/>
              <a:defRPr sz="5200"/>
            </a:lvl6pPr>
            <a:lvl7pPr lvl="6" algn="ctr">
              <a:spcBef>
                <a:spcPct val="0"/>
              </a:spcBef>
              <a:spcAft>
                <a:spcPct val="0"/>
              </a:spcAft>
              <a:buSzPts val="5200"/>
              <a:buNone/>
              <a:defRPr sz="5200"/>
            </a:lvl7pPr>
            <a:lvl8pPr lvl="7" algn="ctr">
              <a:spcBef>
                <a:spcPct val="0"/>
              </a:spcBef>
              <a:spcAft>
                <a:spcPct val="0"/>
              </a:spcAft>
              <a:buSzPts val="5200"/>
              <a:buNone/>
              <a:defRPr sz="5200"/>
            </a:lvl8pPr>
            <a:lvl9pPr lvl="8" algn="ctr">
              <a:spcBef>
                <a:spcPct val="0"/>
              </a:spcBef>
              <a:spcAft>
                <a:spcPct val="0"/>
              </a:spcAft>
              <a:buSzPts val="5200"/>
              <a:buNone/>
              <a:defRPr sz="5200"/>
            </a:lvl9pPr>
          </a:lstStyle>
          <a:p>
            <a:endParaRPr/>
          </a:p>
        </p:txBody>
      </p:sp>
      <p:sp>
        <p:nvSpPr>
          <p:cNvPr id="31" name="Google Shape;31;p2"/>
          <p:cNvSpPr txBox="1">
            <a:spLocks noGrp="1"/>
          </p:cNvSpPr>
          <p:nvPr>
            <p:ph type="subTitle" idx="1"/>
          </p:nvPr>
        </p:nvSpPr>
        <p:spPr>
          <a:xfrm>
            <a:off x="720025" y="3695775"/>
            <a:ext cx="7704000" cy="344400"/>
          </a:xfrm>
          <a:prstGeom prst="rect">
            <a:avLst/>
          </a:prstGeom>
          <a:solidFill>
            <a:schemeClr val="lt1"/>
          </a:solidFill>
        </p:spPr>
        <p:txBody>
          <a:bodyPr spcFirstLastPara="1" wrap="square" lIns="91425" tIns="91425" rIns="91425" bIns="91425" anchor="t" anchorCtr="0">
            <a:noAutofit/>
          </a:bodyPr>
          <a:lstStyle>
            <a:lvl1pPr lvl="0" algn="ctr">
              <a:lnSpc>
                <a:spcPct val="100000"/>
              </a:lnSpc>
              <a:spcBef>
                <a:spcPct val="0"/>
              </a:spcBef>
              <a:spcAft>
                <a:spcPct val="0"/>
              </a:spcAft>
              <a:buSzPts val="2800"/>
              <a:buNone/>
              <a:defRPr sz="1400">
                <a:solidFill>
                  <a:schemeClr val="dk1"/>
                </a:solidFill>
                <a:latin typeface="Orbitron"/>
                <a:ea typeface="Orbitron"/>
                <a:cs typeface="Orbitron"/>
                <a:sym typeface="Orbitron"/>
              </a:defRPr>
            </a:lvl1pPr>
            <a:lvl2pPr lvl="1" algn="ctr">
              <a:lnSpc>
                <a:spcPct val="100000"/>
              </a:lnSpc>
              <a:spcBef>
                <a:spcPct val="0"/>
              </a:spcBef>
              <a:spcAft>
                <a:spcPct val="0"/>
              </a:spcAft>
              <a:buSzPts val="2800"/>
              <a:buNone/>
              <a:defRPr sz="2800"/>
            </a:lvl2pPr>
            <a:lvl3pPr lvl="2" algn="ctr">
              <a:lnSpc>
                <a:spcPct val="100000"/>
              </a:lnSpc>
              <a:spcBef>
                <a:spcPct val="0"/>
              </a:spcBef>
              <a:spcAft>
                <a:spcPct val="0"/>
              </a:spcAft>
              <a:buSzPts val="2800"/>
              <a:buNone/>
              <a:defRPr sz="2800"/>
            </a:lvl3pPr>
            <a:lvl4pPr lvl="3" algn="ctr">
              <a:lnSpc>
                <a:spcPct val="100000"/>
              </a:lnSpc>
              <a:spcBef>
                <a:spcPct val="0"/>
              </a:spcBef>
              <a:spcAft>
                <a:spcPct val="0"/>
              </a:spcAft>
              <a:buSzPts val="2800"/>
              <a:buNone/>
              <a:defRPr sz="2800"/>
            </a:lvl4pPr>
            <a:lvl5pPr lvl="4" algn="ctr">
              <a:lnSpc>
                <a:spcPct val="100000"/>
              </a:lnSpc>
              <a:spcBef>
                <a:spcPct val="0"/>
              </a:spcBef>
              <a:spcAft>
                <a:spcPct val="0"/>
              </a:spcAft>
              <a:buSzPts val="2800"/>
              <a:buNone/>
              <a:defRPr sz="2800"/>
            </a:lvl5pPr>
            <a:lvl6pPr lvl="5" algn="ctr">
              <a:lnSpc>
                <a:spcPct val="100000"/>
              </a:lnSpc>
              <a:spcBef>
                <a:spcPct val="0"/>
              </a:spcBef>
              <a:spcAft>
                <a:spcPct val="0"/>
              </a:spcAft>
              <a:buSzPts val="2800"/>
              <a:buNone/>
              <a:defRPr sz="2800"/>
            </a:lvl6pPr>
            <a:lvl7pPr lvl="6" algn="ctr">
              <a:lnSpc>
                <a:spcPct val="100000"/>
              </a:lnSpc>
              <a:spcBef>
                <a:spcPct val="0"/>
              </a:spcBef>
              <a:spcAft>
                <a:spcPct val="0"/>
              </a:spcAft>
              <a:buSzPts val="2800"/>
              <a:buNone/>
              <a:defRPr sz="2800"/>
            </a:lvl7pPr>
            <a:lvl8pPr lvl="7" algn="ctr">
              <a:lnSpc>
                <a:spcPct val="100000"/>
              </a:lnSpc>
              <a:spcBef>
                <a:spcPct val="0"/>
              </a:spcBef>
              <a:spcAft>
                <a:spcPct val="0"/>
              </a:spcAft>
              <a:buSzPts val="2800"/>
              <a:buNone/>
              <a:defRPr sz="2800"/>
            </a:lvl8pPr>
            <a:lvl9pPr lvl="8" algn="ctr">
              <a:lnSpc>
                <a:spcPct val="100000"/>
              </a:lnSpc>
              <a:spcBef>
                <a:spcPct val="0"/>
              </a:spcBef>
              <a:spcAft>
                <a:spcPct val="0"/>
              </a:spcAft>
              <a:buSzPts val="2800"/>
              <a:buNone/>
              <a:defRPr sz="2800"/>
            </a:lvl9pPr>
          </a:lstStyle>
          <a:p>
            <a:endParaRPr/>
          </a:p>
        </p:txBody>
      </p:sp>
      <p:grpSp>
        <p:nvGrpSpPr>
          <p:cNvPr id="32" name="Google Shape;32;p2"/>
          <p:cNvGrpSpPr/>
          <p:nvPr/>
        </p:nvGrpSpPr>
        <p:grpSpPr>
          <a:xfrm>
            <a:off x="719974" y="4116109"/>
            <a:ext cx="7703719" cy="317495"/>
            <a:chOff x="720000" y="4116100"/>
            <a:chExt cx="7647131" cy="315162"/>
          </a:xfrm>
        </p:grpSpPr>
        <p:sp>
          <p:nvSpPr>
            <p:cNvPr id="33" name="Google Shape;33;p2"/>
            <p:cNvSpPr/>
            <p:nvPr/>
          </p:nvSpPr>
          <p:spPr>
            <a:xfrm>
              <a:off x="72000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4" name="Google Shape;34;p2"/>
            <p:cNvSpPr/>
            <p:nvPr/>
          </p:nvSpPr>
          <p:spPr>
            <a:xfrm>
              <a:off x="906820"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5" name="Google Shape;35;p2"/>
            <p:cNvSpPr/>
            <p:nvPr/>
          </p:nvSpPr>
          <p:spPr>
            <a:xfrm>
              <a:off x="109364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6" name="Google Shape;36;p2"/>
            <p:cNvSpPr/>
            <p:nvPr/>
          </p:nvSpPr>
          <p:spPr>
            <a:xfrm>
              <a:off x="128048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 name="Google Shape;37;p2"/>
            <p:cNvSpPr/>
            <p:nvPr/>
          </p:nvSpPr>
          <p:spPr>
            <a:xfrm>
              <a:off x="1467281"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 name="Google Shape;38;p2"/>
            <p:cNvSpPr/>
            <p:nvPr/>
          </p:nvSpPr>
          <p:spPr>
            <a:xfrm>
              <a:off x="1654146"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 name="Google Shape;39;p2"/>
            <p:cNvSpPr/>
            <p:nvPr/>
          </p:nvSpPr>
          <p:spPr>
            <a:xfrm>
              <a:off x="184372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0" name="Google Shape;40;p2"/>
            <p:cNvSpPr/>
            <p:nvPr/>
          </p:nvSpPr>
          <p:spPr>
            <a:xfrm>
              <a:off x="2030545"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1" name="Google Shape;41;p2"/>
            <p:cNvSpPr/>
            <p:nvPr/>
          </p:nvSpPr>
          <p:spPr>
            <a:xfrm>
              <a:off x="221736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 name="Google Shape;42;p2"/>
            <p:cNvSpPr/>
            <p:nvPr/>
          </p:nvSpPr>
          <p:spPr>
            <a:xfrm>
              <a:off x="240420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3" name="Google Shape;43;p2"/>
            <p:cNvSpPr/>
            <p:nvPr/>
          </p:nvSpPr>
          <p:spPr>
            <a:xfrm>
              <a:off x="2591006"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4" name="Google Shape;44;p2"/>
            <p:cNvSpPr/>
            <p:nvPr/>
          </p:nvSpPr>
          <p:spPr>
            <a:xfrm>
              <a:off x="2777871"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5" name="Google Shape;45;p2"/>
            <p:cNvSpPr/>
            <p:nvPr/>
          </p:nvSpPr>
          <p:spPr>
            <a:xfrm>
              <a:off x="296745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6" name="Google Shape;46;p2"/>
            <p:cNvSpPr/>
            <p:nvPr/>
          </p:nvSpPr>
          <p:spPr>
            <a:xfrm>
              <a:off x="3154270"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7" name="Google Shape;47;p2"/>
            <p:cNvSpPr/>
            <p:nvPr/>
          </p:nvSpPr>
          <p:spPr>
            <a:xfrm>
              <a:off x="334109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8" name="Google Shape;48;p2"/>
            <p:cNvSpPr/>
            <p:nvPr/>
          </p:nvSpPr>
          <p:spPr>
            <a:xfrm>
              <a:off x="352793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9" name="Google Shape;49;p2"/>
            <p:cNvSpPr/>
            <p:nvPr/>
          </p:nvSpPr>
          <p:spPr>
            <a:xfrm>
              <a:off x="3714731"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0" name="Google Shape;50;p2"/>
            <p:cNvSpPr/>
            <p:nvPr/>
          </p:nvSpPr>
          <p:spPr>
            <a:xfrm>
              <a:off x="3901596"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1" name="Google Shape;51;p2"/>
            <p:cNvSpPr/>
            <p:nvPr/>
          </p:nvSpPr>
          <p:spPr>
            <a:xfrm>
              <a:off x="409117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2" name="Google Shape;52;p2"/>
            <p:cNvSpPr/>
            <p:nvPr/>
          </p:nvSpPr>
          <p:spPr>
            <a:xfrm>
              <a:off x="4277995"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3" name="Google Shape;53;p2"/>
            <p:cNvSpPr/>
            <p:nvPr/>
          </p:nvSpPr>
          <p:spPr>
            <a:xfrm>
              <a:off x="446481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4" name="Google Shape;54;p2"/>
            <p:cNvSpPr/>
            <p:nvPr/>
          </p:nvSpPr>
          <p:spPr>
            <a:xfrm>
              <a:off x="465165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5" name="Google Shape;55;p2"/>
            <p:cNvSpPr/>
            <p:nvPr/>
          </p:nvSpPr>
          <p:spPr>
            <a:xfrm>
              <a:off x="4838456"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6" name="Google Shape;56;p2"/>
            <p:cNvSpPr/>
            <p:nvPr/>
          </p:nvSpPr>
          <p:spPr>
            <a:xfrm>
              <a:off x="5025321"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 name="Google Shape;57;p2"/>
            <p:cNvSpPr/>
            <p:nvPr/>
          </p:nvSpPr>
          <p:spPr>
            <a:xfrm>
              <a:off x="521490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 name="Google Shape;58;p2"/>
            <p:cNvSpPr/>
            <p:nvPr/>
          </p:nvSpPr>
          <p:spPr>
            <a:xfrm>
              <a:off x="5401720"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9" name="Google Shape;59;p2"/>
            <p:cNvSpPr/>
            <p:nvPr/>
          </p:nvSpPr>
          <p:spPr>
            <a:xfrm>
              <a:off x="558854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0" name="Google Shape;60;p2"/>
            <p:cNvSpPr/>
            <p:nvPr/>
          </p:nvSpPr>
          <p:spPr>
            <a:xfrm>
              <a:off x="577538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 name="Google Shape;61;p2"/>
            <p:cNvSpPr/>
            <p:nvPr/>
          </p:nvSpPr>
          <p:spPr>
            <a:xfrm>
              <a:off x="5962181"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 name="Google Shape;62;p2"/>
            <p:cNvSpPr/>
            <p:nvPr/>
          </p:nvSpPr>
          <p:spPr>
            <a:xfrm>
              <a:off x="6149046"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 name="Google Shape;63;p2"/>
            <p:cNvSpPr/>
            <p:nvPr/>
          </p:nvSpPr>
          <p:spPr>
            <a:xfrm>
              <a:off x="633862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4" name="Google Shape;64;p2"/>
            <p:cNvSpPr/>
            <p:nvPr/>
          </p:nvSpPr>
          <p:spPr>
            <a:xfrm>
              <a:off x="6525445"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 name="Google Shape;65;p2"/>
            <p:cNvSpPr/>
            <p:nvPr/>
          </p:nvSpPr>
          <p:spPr>
            <a:xfrm>
              <a:off x="671226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 name="Google Shape;66;p2"/>
            <p:cNvSpPr/>
            <p:nvPr/>
          </p:nvSpPr>
          <p:spPr>
            <a:xfrm>
              <a:off x="689910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 name="Google Shape;67;p2"/>
            <p:cNvSpPr/>
            <p:nvPr/>
          </p:nvSpPr>
          <p:spPr>
            <a:xfrm>
              <a:off x="7085906"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8" name="Google Shape;68;p2"/>
            <p:cNvSpPr/>
            <p:nvPr/>
          </p:nvSpPr>
          <p:spPr>
            <a:xfrm>
              <a:off x="7272771"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9" name="Google Shape;69;p2"/>
            <p:cNvSpPr/>
            <p:nvPr/>
          </p:nvSpPr>
          <p:spPr>
            <a:xfrm>
              <a:off x="746235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 name="Google Shape;70;p2"/>
            <p:cNvSpPr/>
            <p:nvPr/>
          </p:nvSpPr>
          <p:spPr>
            <a:xfrm>
              <a:off x="7649170"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 name="Google Shape;71;p2"/>
            <p:cNvSpPr/>
            <p:nvPr/>
          </p:nvSpPr>
          <p:spPr>
            <a:xfrm>
              <a:off x="783599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 name="Google Shape;72;p2"/>
            <p:cNvSpPr/>
            <p:nvPr/>
          </p:nvSpPr>
          <p:spPr>
            <a:xfrm>
              <a:off x="802283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 name="Google Shape;73;p2"/>
            <p:cNvSpPr/>
            <p:nvPr/>
          </p:nvSpPr>
          <p:spPr>
            <a:xfrm>
              <a:off x="8209631"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p3"/>
          <p:cNvSpPr txBox="1">
            <a:spLocks noGrp="1"/>
          </p:cNvSpPr>
          <p:nvPr>
            <p:ph type="subTitle" idx="1"/>
          </p:nvPr>
        </p:nvSpPr>
        <p:spPr>
          <a:xfrm>
            <a:off x="732100" y="4770450"/>
            <a:ext cx="2200200" cy="206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76" name="Google Shape;76;p3"/>
          <p:cNvSpPr txBox="1">
            <a:spLocks noGrp="1"/>
          </p:cNvSpPr>
          <p:nvPr>
            <p:ph type="subTitle" idx="2"/>
          </p:nvPr>
        </p:nvSpPr>
        <p:spPr>
          <a:xfrm>
            <a:off x="3819450" y="4770450"/>
            <a:ext cx="1505100" cy="206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77" name="Google Shape;77;p3"/>
          <p:cNvSpPr txBox="1">
            <a:spLocks noGrp="1"/>
          </p:cNvSpPr>
          <p:nvPr>
            <p:ph type="subTitle" idx="3"/>
          </p:nvPr>
        </p:nvSpPr>
        <p:spPr>
          <a:xfrm>
            <a:off x="6906800" y="4770450"/>
            <a:ext cx="1505100" cy="206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78" name="Google Shape;78;p3"/>
          <p:cNvSpPr txBox="1">
            <a:spLocks noGrp="1"/>
          </p:cNvSpPr>
          <p:nvPr>
            <p:ph type="title"/>
          </p:nvPr>
        </p:nvSpPr>
        <p:spPr>
          <a:xfrm>
            <a:off x="1887875" y="2527875"/>
            <a:ext cx="5374800" cy="1226700"/>
          </a:xfrm>
          <a:prstGeom prst="rect">
            <a:avLst/>
          </a:prstGeom>
          <a:effectLst>
            <a:outerShdw dist="28575" dir="3300000" algn="bl" rotWithShape="0">
              <a:schemeClr val="accent5"/>
            </a:outerShdw>
          </a:effectLst>
        </p:spPr>
        <p:txBody>
          <a:bodyPr spcFirstLastPara="1" wrap="square" lIns="91425" tIns="91425" rIns="91425" bIns="91425" anchor="ctr" anchorCtr="0">
            <a:noAutofit/>
          </a:bodyPr>
          <a:lstStyle>
            <a:lvl1pPr lvl="0" algn="ctr">
              <a:spcBef>
                <a:spcPct val="0"/>
              </a:spcBef>
              <a:spcAft>
                <a:spcPct val="0"/>
              </a:spcAft>
              <a:buSzPts val="3600"/>
              <a:buNone/>
              <a:defRPr sz="3600"/>
            </a:lvl1pPr>
            <a:lvl2pPr lvl="1" algn="ctr">
              <a:spcBef>
                <a:spcPct val="0"/>
              </a:spcBef>
              <a:spcAft>
                <a:spcPct val="0"/>
              </a:spcAft>
              <a:buSzPts val="3600"/>
              <a:buNone/>
              <a:defRPr sz="3600"/>
            </a:lvl2pPr>
            <a:lvl3pPr lvl="2" algn="ctr">
              <a:spcBef>
                <a:spcPct val="0"/>
              </a:spcBef>
              <a:spcAft>
                <a:spcPct val="0"/>
              </a:spcAft>
              <a:buSzPts val="3600"/>
              <a:buNone/>
              <a:defRPr sz="3600"/>
            </a:lvl3pPr>
            <a:lvl4pPr lvl="3" algn="ctr">
              <a:spcBef>
                <a:spcPct val="0"/>
              </a:spcBef>
              <a:spcAft>
                <a:spcPct val="0"/>
              </a:spcAft>
              <a:buSzPts val="3600"/>
              <a:buNone/>
              <a:defRPr sz="3600"/>
            </a:lvl4pPr>
            <a:lvl5pPr lvl="4" algn="ctr">
              <a:spcBef>
                <a:spcPct val="0"/>
              </a:spcBef>
              <a:spcAft>
                <a:spcPct val="0"/>
              </a:spcAft>
              <a:buSzPts val="3600"/>
              <a:buNone/>
              <a:defRPr sz="3600"/>
            </a:lvl5pPr>
            <a:lvl6pPr lvl="5" algn="ctr">
              <a:spcBef>
                <a:spcPct val="0"/>
              </a:spcBef>
              <a:spcAft>
                <a:spcPct val="0"/>
              </a:spcAft>
              <a:buSzPts val="3600"/>
              <a:buNone/>
              <a:defRPr sz="3600"/>
            </a:lvl6pPr>
            <a:lvl7pPr lvl="6" algn="ctr">
              <a:spcBef>
                <a:spcPct val="0"/>
              </a:spcBef>
              <a:spcAft>
                <a:spcPct val="0"/>
              </a:spcAft>
              <a:buSzPts val="3600"/>
              <a:buNone/>
              <a:defRPr sz="3600"/>
            </a:lvl7pPr>
            <a:lvl8pPr lvl="7" algn="ctr">
              <a:spcBef>
                <a:spcPct val="0"/>
              </a:spcBef>
              <a:spcAft>
                <a:spcPct val="0"/>
              </a:spcAft>
              <a:buSzPts val="3600"/>
              <a:buNone/>
              <a:defRPr sz="3600"/>
            </a:lvl8pPr>
            <a:lvl9pPr lvl="8" algn="ctr">
              <a:spcBef>
                <a:spcPct val="0"/>
              </a:spcBef>
              <a:spcAft>
                <a:spcPct val="0"/>
              </a:spcAft>
              <a:buSzPts val="3600"/>
              <a:buNone/>
              <a:defRPr sz="3600"/>
            </a:lvl9pPr>
          </a:lstStyle>
          <a:p>
            <a:endParaRPr/>
          </a:p>
        </p:txBody>
      </p:sp>
      <p:sp>
        <p:nvSpPr>
          <p:cNvPr id="79" name="Google Shape;79;p3"/>
          <p:cNvSpPr txBox="1">
            <a:spLocks noGrp="1"/>
          </p:cNvSpPr>
          <p:nvPr>
            <p:ph type="title" idx="4" hasCustomPrompt="1"/>
          </p:nvPr>
        </p:nvSpPr>
        <p:spPr>
          <a:xfrm>
            <a:off x="3554250" y="687525"/>
            <a:ext cx="2027400" cy="1343100"/>
          </a:xfrm>
          <a:prstGeom prst="rect">
            <a:avLst/>
          </a:prstGeom>
          <a:effectLst>
            <a:outerShdw dist="66675" dir="3300000" algn="bl" rotWithShape="0">
              <a:schemeClr val="dk1">
                <a:alpha val="90000"/>
              </a:schemeClr>
            </a:outerShdw>
          </a:effectLst>
        </p:spPr>
        <p:txBody>
          <a:bodyPr spcFirstLastPara="1" wrap="square" lIns="91425" tIns="182875" rIns="91425" bIns="0" anchor="ctr" anchorCtr="0">
            <a:noAutofit/>
          </a:bodyPr>
          <a:lstStyle>
            <a:lvl1pPr lvl="0" algn="ctr" rtl="0">
              <a:spcBef>
                <a:spcPct val="0"/>
              </a:spcBef>
              <a:spcAft>
                <a:spcPct val="0"/>
              </a:spcAft>
              <a:buSzPts val="4800"/>
              <a:buNone/>
              <a:defRPr sz="7200"/>
            </a:lvl1pPr>
            <a:lvl2pPr lvl="1" algn="ctr" rtl="0">
              <a:spcBef>
                <a:spcPct val="0"/>
              </a:spcBef>
              <a:spcAft>
                <a:spcPct val="0"/>
              </a:spcAft>
              <a:buSzPts val="4800"/>
              <a:buNone/>
              <a:defRPr sz="4800"/>
            </a:lvl2pPr>
            <a:lvl3pPr lvl="2" algn="ctr" rtl="0">
              <a:spcBef>
                <a:spcPct val="0"/>
              </a:spcBef>
              <a:spcAft>
                <a:spcPct val="0"/>
              </a:spcAft>
              <a:buSzPts val="4800"/>
              <a:buNone/>
              <a:defRPr sz="4800"/>
            </a:lvl3pPr>
            <a:lvl4pPr lvl="3" algn="ctr" rtl="0">
              <a:spcBef>
                <a:spcPct val="0"/>
              </a:spcBef>
              <a:spcAft>
                <a:spcPct val="0"/>
              </a:spcAft>
              <a:buSzPts val="4800"/>
              <a:buNone/>
              <a:defRPr sz="4800"/>
            </a:lvl4pPr>
            <a:lvl5pPr lvl="4" algn="ctr" rtl="0">
              <a:spcBef>
                <a:spcPct val="0"/>
              </a:spcBef>
              <a:spcAft>
                <a:spcPct val="0"/>
              </a:spcAft>
              <a:buSzPts val="4800"/>
              <a:buNone/>
              <a:defRPr sz="4800"/>
            </a:lvl5pPr>
            <a:lvl6pPr lvl="5" algn="ctr" rtl="0">
              <a:spcBef>
                <a:spcPct val="0"/>
              </a:spcBef>
              <a:spcAft>
                <a:spcPct val="0"/>
              </a:spcAft>
              <a:buSzPts val="4800"/>
              <a:buNone/>
              <a:defRPr sz="4800"/>
            </a:lvl6pPr>
            <a:lvl7pPr lvl="6" algn="ctr" rtl="0">
              <a:spcBef>
                <a:spcPct val="0"/>
              </a:spcBef>
              <a:spcAft>
                <a:spcPct val="0"/>
              </a:spcAft>
              <a:buSzPts val="4800"/>
              <a:buNone/>
              <a:defRPr sz="4800"/>
            </a:lvl7pPr>
            <a:lvl8pPr lvl="7" algn="ctr" rtl="0">
              <a:spcBef>
                <a:spcPct val="0"/>
              </a:spcBef>
              <a:spcAft>
                <a:spcPct val="0"/>
              </a:spcAft>
              <a:buSzPts val="4800"/>
              <a:buNone/>
              <a:defRPr sz="4800"/>
            </a:lvl8pPr>
            <a:lvl9pPr lvl="8" algn="ctr" rtl="0">
              <a:spcBef>
                <a:spcPct val="0"/>
              </a:spcBef>
              <a:spcAft>
                <a:spcPct val="0"/>
              </a:spcAft>
              <a:buSzPts val="4800"/>
              <a:buNone/>
              <a:defRPr sz="4800"/>
            </a:lvl9pPr>
          </a:lstStyle>
          <a:p>
            <a:r>
              <a:t>xx%</a:t>
            </a:r>
          </a:p>
        </p:txBody>
      </p:sp>
      <p:sp>
        <p:nvSpPr>
          <p:cNvPr id="80" name="Google Shape;80;p3"/>
          <p:cNvSpPr txBox="1">
            <a:spLocks noGrp="1"/>
          </p:cNvSpPr>
          <p:nvPr>
            <p:ph type="subTitle" idx="5"/>
          </p:nvPr>
        </p:nvSpPr>
        <p:spPr>
          <a:xfrm>
            <a:off x="1658125" y="3842625"/>
            <a:ext cx="5827800" cy="387000"/>
          </a:xfrm>
          <a:prstGeom prst="rect">
            <a:avLst/>
          </a:prstGeom>
          <a:solidFill>
            <a:schemeClr val="lt1"/>
          </a:solidFill>
        </p:spPr>
        <p:txBody>
          <a:bodyPr spcFirstLastPara="1" wrap="square" lIns="91425" tIns="91425" rIns="91425" bIns="91425" anchor="t" anchorCtr="0">
            <a:noAutofit/>
          </a:bodyPr>
          <a:lstStyle>
            <a:lvl1pPr lvl="0" algn="ctr">
              <a:lnSpc>
                <a:spcPct val="100000"/>
              </a:lnSpc>
              <a:spcBef>
                <a:spcPct val="0"/>
              </a:spcBef>
              <a:spcAft>
                <a:spcPct val="0"/>
              </a:spcAft>
              <a:buSzPts val="1400"/>
              <a:buNone/>
              <a:defRPr sz="1400">
                <a:solidFill>
                  <a:schemeClr val="dk1"/>
                </a:solidFill>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grpSp>
        <p:nvGrpSpPr>
          <p:cNvPr id="81" name="Google Shape;81;p3"/>
          <p:cNvGrpSpPr/>
          <p:nvPr/>
        </p:nvGrpSpPr>
        <p:grpSpPr>
          <a:xfrm>
            <a:off x="719990" y="540000"/>
            <a:ext cx="7704000" cy="4063500"/>
            <a:chOff x="719990" y="540000"/>
            <a:chExt cx="7704000" cy="4063500"/>
          </a:xfrm>
        </p:grpSpPr>
        <p:grpSp>
          <p:nvGrpSpPr>
            <p:cNvPr id="82" name="Google Shape;82;p3"/>
            <p:cNvGrpSpPr/>
            <p:nvPr/>
          </p:nvGrpSpPr>
          <p:grpSpPr>
            <a:xfrm>
              <a:off x="719990" y="540000"/>
              <a:ext cx="904800" cy="787800"/>
              <a:chOff x="719990" y="540000"/>
              <a:chExt cx="904800" cy="787800"/>
            </a:xfrm>
          </p:grpSpPr>
          <p:sp>
            <p:nvSpPr>
              <p:cNvPr id="83" name="Google Shape;83;p3"/>
              <p:cNvSpPr/>
              <p:nvPr/>
            </p:nvSpPr>
            <p:spPr>
              <a:xfrm>
                <a:off x="720000" y="5400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4" name="Google Shape;84;p3"/>
              <p:cNvSpPr/>
              <p:nvPr/>
            </p:nvSpPr>
            <p:spPr>
              <a:xfrm>
                <a:off x="906820" y="6976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5" name="Google Shape;85;p3"/>
              <p:cNvSpPr/>
              <p:nvPr/>
            </p:nvSpPr>
            <p:spPr>
              <a:xfrm>
                <a:off x="719990" y="855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6" name="Google Shape;86;p3"/>
              <p:cNvSpPr/>
              <p:nvPr/>
            </p:nvSpPr>
            <p:spPr>
              <a:xfrm>
                <a:off x="906833" y="101281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7" name="Google Shape;87;p3"/>
              <p:cNvSpPr/>
              <p:nvPr/>
            </p:nvSpPr>
            <p:spPr>
              <a:xfrm>
                <a:off x="720006" y="11703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8" name="Google Shape;88;p3"/>
              <p:cNvSpPr/>
              <p:nvPr/>
            </p:nvSpPr>
            <p:spPr>
              <a:xfrm>
                <a:off x="1096446" y="54001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9" name="Google Shape;89;p3"/>
              <p:cNvSpPr/>
              <p:nvPr/>
            </p:nvSpPr>
            <p:spPr>
              <a:xfrm>
                <a:off x="1093650" y="855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0" name="Google Shape;90;p3"/>
              <p:cNvSpPr/>
              <p:nvPr/>
            </p:nvSpPr>
            <p:spPr>
              <a:xfrm>
                <a:off x="1280470" y="6976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1" name="Google Shape;91;p3"/>
              <p:cNvSpPr/>
              <p:nvPr/>
            </p:nvSpPr>
            <p:spPr>
              <a:xfrm>
                <a:off x="1467290" y="5400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92" name="Google Shape;92;p3"/>
            <p:cNvGrpSpPr/>
            <p:nvPr/>
          </p:nvGrpSpPr>
          <p:grpSpPr>
            <a:xfrm rot="10800000" flipH="1">
              <a:off x="719990" y="3815700"/>
              <a:ext cx="904800" cy="787800"/>
              <a:chOff x="719990" y="540000"/>
              <a:chExt cx="904800" cy="787800"/>
            </a:xfrm>
          </p:grpSpPr>
          <p:sp>
            <p:nvSpPr>
              <p:cNvPr id="93" name="Google Shape;93;p3"/>
              <p:cNvSpPr/>
              <p:nvPr/>
            </p:nvSpPr>
            <p:spPr>
              <a:xfrm>
                <a:off x="720000" y="5400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4" name="Google Shape;94;p3"/>
              <p:cNvSpPr/>
              <p:nvPr/>
            </p:nvSpPr>
            <p:spPr>
              <a:xfrm>
                <a:off x="906820" y="6976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5" name="Google Shape;95;p3"/>
              <p:cNvSpPr/>
              <p:nvPr/>
            </p:nvSpPr>
            <p:spPr>
              <a:xfrm>
                <a:off x="719990" y="855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6" name="Google Shape;96;p3"/>
              <p:cNvSpPr/>
              <p:nvPr/>
            </p:nvSpPr>
            <p:spPr>
              <a:xfrm>
                <a:off x="906833" y="101281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7" name="Google Shape;97;p3"/>
              <p:cNvSpPr/>
              <p:nvPr/>
            </p:nvSpPr>
            <p:spPr>
              <a:xfrm>
                <a:off x="720006" y="11703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8" name="Google Shape;98;p3"/>
              <p:cNvSpPr/>
              <p:nvPr/>
            </p:nvSpPr>
            <p:spPr>
              <a:xfrm>
                <a:off x="1096446" y="54001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9" name="Google Shape;99;p3"/>
              <p:cNvSpPr/>
              <p:nvPr/>
            </p:nvSpPr>
            <p:spPr>
              <a:xfrm>
                <a:off x="1093650" y="855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0" name="Google Shape;100;p3"/>
              <p:cNvSpPr/>
              <p:nvPr/>
            </p:nvSpPr>
            <p:spPr>
              <a:xfrm>
                <a:off x="1280470" y="6976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1" name="Google Shape;101;p3"/>
              <p:cNvSpPr/>
              <p:nvPr/>
            </p:nvSpPr>
            <p:spPr>
              <a:xfrm>
                <a:off x="1467290" y="5400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02" name="Google Shape;102;p3"/>
            <p:cNvGrpSpPr/>
            <p:nvPr/>
          </p:nvGrpSpPr>
          <p:grpSpPr>
            <a:xfrm flipH="1">
              <a:off x="7519190" y="540000"/>
              <a:ext cx="904800" cy="787800"/>
              <a:chOff x="719990" y="540000"/>
              <a:chExt cx="904800" cy="787800"/>
            </a:xfrm>
          </p:grpSpPr>
          <p:sp>
            <p:nvSpPr>
              <p:cNvPr id="103" name="Google Shape;103;p3"/>
              <p:cNvSpPr/>
              <p:nvPr/>
            </p:nvSpPr>
            <p:spPr>
              <a:xfrm>
                <a:off x="720000" y="5400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4" name="Google Shape;104;p3"/>
              <p:cNvSpPr/>
              <p:nvPr/>
            </p:nvSpPr>
            <p:spPr>
              <a:xfrm>
                <a:off x="906820" y="6976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 name="Google Shape;105;p3"/>
              <p:cNvSpPr/>
              <p:nvPr/>
            </p:nvSpPr>
            <p:spPr>
              <a:xfrm>
                <a:off x="719990" y="855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 name="Google Shape;106;p3"/>
              <p:cNvSpPr/>
              <p:nvPr/>
            </p:nvSpPr>
            <p:spPr>
              <a:xfrm>
                <a:off x="906833" y="101281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7" name="Google Shape;107;p3"/>
              <p:cNvSpPr/>
              <p:nvPr/>
            </p:nvSpPr>
            <p:spPr>
              <a:xfrm>
                <a:off x="720006" y="11703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8" name="Google Shape;108;p3"/>
              <p:cNvSpPr/>
              <p:nvPr/>
            </p:nvSpPr>
            <p:spPr>
              <a:xfrm>
                <a:off x="1096446" y="54001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9" name="Google Shape;109;p3"/>
              <p:cNvSpPr/>
              <p:nvPr/>
            </p:nvSpPr>
            <p:spPr>
              <a:xfrm>
                <a:off x="1093650" y="855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 name="Google Shape;110;p3"/>
              <p:cNvSpPr/>
              <p:nvPr/>
            </p:nvSpPr>
            <p:spPr>
              <a:xfrm>
                <a:off x="1280470" y="6976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 name="Google Shape;111;p3"/>
              <p:cNvSpPr/>
              <p:nvPr/>
            </p:nvSpPr>
            <p:spPr>
              <a:xfrm>
                <a:off x="1467290" y="5400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2" name="Google Shape;112;p3"/>
            <p:cNvGrpSpPr/>
            <p:nvPr/>
          </p:nvGrpSpPr>
          <p:grpSpPr>
            <a:xfrm rot="10800000">
              <a:off x="7519190" y="3815700"/>
              <a:ext cx="904800" cy="787800"/>
              <a:chOff x="719990" y="540000"/>
              <a:chExt cx="904800" cy="787800"/>
            </a:xfrm>
          </p:grpSpPr>
          <p:sp>
            <p:nvSpPr>
              <p:cNvPr id="113" name="Google Shape;113;p3"/>
              <p:cNvSpPr/>
              <p:nvPr/>
            </p:nvSpPr>
            <p:spPr>
              <a:xfrm>
                <a:off x="720000" y="5400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4" name="Google Shape;114;p3"/>
              <p:cNvSpPr/>
              <p:nvPr/>
            </p:nvSpPr>
            <p:spPr>
              <a:xfrm>
                <a:off x="906820" y="6976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5" name="Google Shape;115;p3"/>
              <p:cNvSpPr/>
              <p:nvPr/>
            </p:nvSpPr>
            <p:spPr>
              <a:xfrm>
                <a:off x="719990" y="855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6" name="Google Shape;116;p3"/>
              <p:cNvSpPr/>
              <p:nvPr/>
            </p:nvSpPr>
            <p:spPr>
              <a:xfrm>
                <a:off x="906833" y="101281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7" name="Google Shape;117;p3"/>
              <p:cNvSpPr/>
              <p:nvPr/>
            </p:nvSpPr>
            <p:spPr>
              <a:xfrm>
                <a:off x="720006" y="11703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8" name="Google Shape;118;p3"/>
              <p:cNvSpPr/>
              <p:nvPr/>
            </p:nvSpPr>
            <p:spPr>
              <a:xfrm>
                <a:off x="1096446" y="54001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9" name="Google Shape;119;p3"/>
              <p:cNvSpPr/>
              <p:nvPr/>
            </p:nvSpPr>
            <p:spPr>
              <a:xfrm>
                <a:off x="1093650" y="855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0" name="Google Shape;120;p3"/>
              <p:cNvSpPr/>
              <p:nvPr/>
            </p:nvSpPr>
            <p:spPr>
              <a:xfrm>
                <a:off x="1280470" y="6976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1" name="Google Shape;121;p3"/>
              <p:cNvSpPr/>
              <p:nvPr/>
            </p:nvSpPr>
            <p:spPr>
              <a:xfrm>
                <a:off x="1467290" y="5400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nvGrpSpPr>
          <p:cNvPr id="122" name="Google Shape;122;p3"/>
          <p:cNvGrpSpPr/>
          <p:nvPr/>
        </p:nvGrpSpPr>
        <p:grpSpPr>
          <a:xfrm>
            <a:off x="735375" y="134998"/>
            <a:ext cx="7679800" cy="270000"/>
            <a:chOff x="732100" y="631600"/>
            <a:chExt cx="7679800" cy="270000"/>
          </a:xfrm>
        </p:grpSpPr>
        <p:sp>
          <p:nvSpPr>
            <p:cNvPr id="123" name="Google Shape;123;p3"/>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24" name="Google Shape;124;p3"/>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25" name="Google Shape;125;p3"/>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26" name="Google Shape;126;p3"/>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7"/>
        <p:cNvGrpSpPr/>
        <p:nvPr/>
      </p:nvGrpSpPr>
      <p:grpSpPr>
        <a:xfrm>
          <a:off x="0" y="0"/>
          <a:ext cx="0" cy="0"/>
          <a:chOff x="0" y="0"/>
          <a:chExt cx="0" cy="0"/>
        </a:xfrm>
      </p:grpSpPr>
      <p:sp>
        <p:nvSpPr>
          <p:cNvPr id="128" name="Google Shape;128;p4"/>
          <p:cNvSpPr txBox="1">
            <a:spLocks noGrp="1"/>
          </p:cNvSpPr>
          <p:nvPr>
            <p:ph type="body" idx="1"/>
          </p:nvPr>
        </p:nvSpPr>
        <p:spPr>
          <a:xfrm>
            <a:off x="720000" y="1094488"/>
            <a:ext cx="7704000" cy="3509100"/>
          </a:xfrm>
          <a:prstGeom prst="rect">
            <a:avLst/>
          </a:prstGeom>
        </p:spPr>
        <p:txBody>
          <a:bodyPr spcFirstLastPara="1" wrap="square" lIns="91425" tIns="91425" rIns="91425" bIns="91425" anchor="t" anchorCtr="0">
            <a:noAutofit/>
          </a:bodyPr>
          <a:lstStyle>
            <a:lvl1pPr marL="457200" lvl="0" indent="-342900">
              <a:lnSpc>
                <a:spcPct val="100000"/>
              </a:lnSpc>
              <a:spcBef>
                <a:spcPct val="0"/>
              </a:spcBef>
              <a:spcAft>
                <a:spcPct val="0"/>
              </a:spcAft>
              <a:buSzPts val="1800"/>
              <a:buAutoNum type="arabicPeriod"/>
              <a:defRPr sz="1200"/>
            </a:lvl1pPr>
            <a:lvl2pPr marL="914400" lvl="1" indent="-317500">
              <a:lnSpc>
                <a:spcPct val="100000"/>
              </a:lnSpc>
              <a:spcBef>
                <a:spcPct val="0"/>
              </a:spcBef>
              <a:spcAft>
                <a:spcPct val="0"/>
              </a:spcAft>
              <a:buSzPts val="1400"/>
              <a:buAutoNum type="alphaLcPeriod"/>
              <a:defRPr sz="1200"/>
            </a:lvl2pPr>
            <a:lvl3pPr marL="1371600" lvl="2" indent="-317500">
              <a:spcBef>
                <a:spcPct val="0"/>
              </a:spcBef>
              <a:spcAft>
                <a:spcPct val="0"/>
              </a:spcAft>
              <a:buSzPts val="1400"/>
              <a:buAutoNum type="romanLcPeriod"/>
              <a:defRPr/>
            </a:lvl3pPr>
            <a:lvl4pPr marL="1828800" lvl="3" indent="-317500">
              <a:spcBef>
                <a:spcPct val="0"/>
              </a:spcBef>
              <a:spcAft>
                <a:spcPct val="0"/>
              </a:spcAft>
              <a:buSzPts val="1400"/>
              <a:buAutoNum type="arabicPeriod"/>
              <a:defRPr/>
            </a:lvl4pPr>
            <a:lvl5pPr marL="2286000" lvl="4" indent="-317500">
              <a:spcBef>
                <a:spcPct val="0"/>
              </a:spcBef>
              <a:spcAft>
                <a:spcPct val="0"/>
              </a:spcAft>
              <a:buSzPts val="1400"/>
              <a:buAutoNum type="alphaLcPeriod"/>
              <a:defRPr/>
            </a:lvl5pPr>
            <a:lvl6pPr marL="2743200" lvl="5" indent="-317500">
              <a:spcBef>
                <a:spcPct val="0"/>
              </a:spcBef>
              <a:spcAft>
                <a:spcPct val="0"/>
              </a:spcAft>
              <a:buSzPts val="1400"/>
              <a:buAutoNum type="romanLcPeriod"/>
              <a:defRPr/>
            </a:lvl6pPr>
            <a:lvl7pPr marL="3200400" lvl="6" indent="-317500">
              <a:spcBef>
                <a:spcPct val="0"/>
              </a:spcBef>
              <a:spcAft>
                <a:spcPct val="0"/>
              </a:spcAft>
              <a:buSzPts val="1400"/>
              <a:buAutoNum type="arabicPeriod"/>
              <a:defRPr/>
            </a:lvl7pPr>
            <a:lvl8pPr marL="3657600" lvl="7" indent="-317500">
              <a:spcBef>
                <a:spcPct val="0"/>
              </a:spcBef>
              <a:spcAft>
                <a:spcPct val="0"/>
              </a:spcAft>
              <a:buSzPts val="1400"/>
              <a:buAutoNum type="alphaLcPeriod"/>
              <a:defRPr/>
            </a:lvl8pPr>
            <a:lvl9pPr marL="4114800" lvl="8" indent="-317500">
              <a:spcBef>
                <a:spcPct val="0"/>
              </a:spcBef>
              <a:spcAft>
                <a:spcPct val="0"/>
              </a:spcAft>
              <a:buSzPts val="1400"/>
              <a:buAutoNum type="romanLcPeriod"/>
              <a:defRPr/>
            </a:lvl9pPr>
          </a:lstStyle>
          <a:p>
            <a:endParaRPr/>
          </a:p>
        </p:txBody>
      </p:sp>
      <p:sp>
        <p:nvSpPr>
          <p:cNvPr id="129" name="Google Shape;129;p4"/>
          <p:cNvSpPr txBox="1">
            <a:spLocks noGrp="1"/>
          </p:cNvSpPr>
          <p:nvPr>
            <p:ph type="subTitle" idx="2"/>
          </p:nvPr>
        </p:nvSpPr>
        <p:spPr>
          <a:xfrm>
            <a:off x="732088" y="4768350"/>
            <a:ext cx="2200200" cy="2103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30" name="Google Shape;130;p4"/>
          <p:cNvSpPr txBox="1">
            <a:spLocks noGrp="1"/>
          </p:cNvSpPr>
          <p:nvPr>
            <p:ph type="subTitle" idx="3"/>
          </p:nvPr>
        </p:nvSpPr>
        <p:spPr>
          <a:xfrm>
            <a:off x="3819438" y="4768350"/>
            <a:ext cx="1505100" cy="2103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31" name="Google Shape;131;p4"/>
          <p:cNvSpPr txBox="1">
            <a:spLocks noGrp="1"/>
          </p:cNvSpPr>
          <p:nvPr>
            <p:ph type="subTitle" idx="4"/>
          </p:nvPr>
        </p:nvSpPr>
        <p:spPr>
          <a:xfrm>
            <a:off x="7502913" y="4768350"/>
            <a:ext cx="909000" cy="2103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32" name="Google Shape;132;p4"/>
          <p:cNvGrpSpPr/>
          <p:nvPr/>
        </p:nvGrpSpPr>
        <p:grpSpPr>
          <a:xfrm>
            <a:off x="732100" y="134998"/>
            <a:ext cx="7679800" cy="270000"/>
            <a:chOff x="732100" y="631600"/>
            <a:chExt cx="7679800" cy="270000"/>
          </a:xfrm>
        </p:grpSpPr>
        <p:sp>
          <p:nvSpPr>
            <p:cNvPr id="133" name="Google Shape;133;p4"/>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34" name="Google Shape;134;p4"/>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35" name="Google Shape;135;p4"/>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36" name="Google Shape;136;p4"/>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37" name="Google Shape;137;p4"/>
          <p:cNvSpPr/>
          <p:nvPr/>
        </p:nvSpPr>
        <p:spPr>
          <a:xfrm>
            <a:off x="720100" y="541775"/>
            <a:ext cx="7704000" cy="3978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 name="Google Shape;138;p4"/>
          <p:cNvSpPr txBox="1">
            <a:spLocks noGrp="1"/>
          </p:cNvSpPr>
          <p:nvPr>
            <p:ph type="title"/>
          </p:nvPr>
        </p:nvSpPr>
        <p:spPr>
          <a:xfrm>
            <a:off x="7248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9"/>
        <p:cNvGrpSpPr/>
        <p:nvPr/>
      </p:nvGrpSpPr>
      <p:grpSpPr>
        <a:xfrm>
          <a:off x="0" y="0"/>
          <a:ext cx="0" cy="0"/>
          <a:chOff x="0" y="0"/>
          <a:chExt cx="0" cy="0"/>
        </a:xfrm>
      </p:grpSpPr>
      <p:sp>
        <p:nvSpPr>
          <p:cNvPr id="140" name="Google Shape;140;p5"/>
          <p:cNvSpPr/>
          <p:nvPr/>
        </p:nvSpPr>
        <p:spPr>
          <a:xfrm>
            <a:off x="735075" y="2179275"/>
            <a:ext cx="3234600" cy="3936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1" name="Google Shape;141;p5"/>
          <p:cNvSpPr/>
          <p:nvPr/>
        </p:nvSpPr>
        <p:spPr>
          <a:xfrm>
            <a:off x="5189400" y="2179275"/>
            <a:ext cx="3234600" cy="3936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2" name="Google Shape;142;p5"/>
          <p:cNvSpPr txBox="1">
            <a:spLocks noGrp="1"/>
          </p:cNvSpPr>
          <p:nvPr>
            <p:ph type="subTitle" idx="1"/>
          </p:nvPr>
        </p:nvSpPr>
        <p:spPr>
          <a:xfrm>
            <a:off x="724925" y="2725250"/>
            <a:ext cx="3208200" cy="1089600"/>
          </a:xfrm>
          <a:prstGeom prst="rect">
            <a:avLst/>
          </a:prstGeom>
        </p:spPr>
        <p:txBody>
          <a:bodyPr spcFirstLastPara="1" wrap="square" lIns="91425" tIns="91425" rIns="91425" bIns="91425" anchor="ctr" anchorCtr="0">
            <a:noAutofit/>
          </a:bodyPr>
          <a:lstStyle>
            <a:lvl1pPr lvl="0">
              <a:lnSpc>
                <a:spcPct val="100000"/>
              </a:lnSpc>
              <a:spcBef>
                <a:spcPct val="0"/>
              </a:spcBef>
              <a:spcAft>
                <a:spcPct val="0"/>
              </a:spcAft>
              <a:buSzPts val="1400"/>
              <a:buNone/>
              <a:defRPr sz="1400"/>
            </a:lvl1pPr>
            <a:lvl2pPr lvl="1">
              <a:lnSpc>
                <a:spcPct val="100000"/>
              </a:lnSpc>
              <a:spcBef>
                <a:spcPct val="0"/>
              </a:spcBef>
              <a:spcAft>
                <a:spcPct val="0"/>
              </a:spcAft>
              <a:buSzPts val="1400"/>
              <a:buNone/>
              <a:defRPr/>
            </a:lvl2pPr>
            <a:lvl3pPr lvl="2">
              <a:lnSpc>
                <a:spcPct val="100000"/>
              </a:lnSpc>
              <a:spcBef>
                <a:spcPct val="0"/>
              </a:spcBef>
              <a:spcAft>
                <a:spcPct val="0"/>
              </a:spcAft>
              <a:buSzPts val="1400"/>
              <a:buNone/>
              <a:defRPr/>
            </a:lvl3pPr>
            <a:lvl4pPr lvl="3">
              <a:lnSpc>
                <a:spcPct val="100000"/>
              </a:lnSpc>
              <a:spcBef>
                <a:spcPct val="0"/>
              </a:spcBef>
              <a:spcAft>
                <a:spcPct val="0"/>
              </a:spcAft>
              <a:buSzPts val="1400"/>
              <a:buNone/>
              <a:defRPr/>
            </a:lvl4pPr>
            <a:lvl5pPr lvl="4">
              <a:lnSpc>
                <a:spcPct val="100000"/>
              </a:lnSpc>
              <a:spcBef>
                <a:spcPct val="0"/>
              </a:spcBef>
              <a:spcAft>
                <a:spcPct val="0"/>
              </a:spcAft>
              <a:buSzPts val="1400"/>
              <a:buNone/>
              <a:defRPr/>
            </a:lvl5pPr>
            <a:lvl6pPr lvl="5">
              <a:lnSpc>
                <a:spcPct val="100000"/>
              </a:lnSpc>
              <a:spcBef>
                <a:spcPct val="0"/>
              </a:spcBef>
              <a:spcAft>
                <a:spcPct val="0"/>
              </a:spcAft>
              <a:buSzPts val="1400"/>
              <a:buNone/>
              <a:defRPr/>
            </a:lvl6pPr>
            <a:lvl7pPr lvl="6">
              <a:lnSpc>
                <a:spcPct val="100000"/>
              </a:lnSpc>
              <a:spcBef>
                <a:spcPct val="0"/>
              </a:spcBef>
              <a:spcAft>
                <a:spcPct val="0"/>
              </a:spcAft>
              <a:buSzPts val="1400"/>
              <a:buNone/>
              <a:defRPr/>
            </a:lvl7pPr>
            <a:lvl8pPr lvl="7">
              <a:lnSpc>
                <a:spcPct val="100000"/>
              </a:lnSpc>
              <a:spcBef>
                <a:spcPct val="0"/>
              </a:spcBef>
              <a:spcAft>
                <a:spcPct val="0"/>
              </a:spcAft>
              <a:buSzPts val="1400"/>
              <a:buNone/>
              <a:defRPr/>
            </a:lvl8pPr>
            <a:lvl9pPr lvl="8">
              <a:lnSpc>
                <a:spcPct val="100000"/>
              </a:lnSpc>
              <a:spcBef>
                <a:spcPct val="0"/>
              </a:spcBef>
              <a:spcAft>
                <a:spcPct val="0"/>
              </a:spcAft>
              <a:buSzPts val="1400"/>
              <a:buNone/>
              <a:defRPr/>
            </a:lvl9pPr>
          </a:lstStyle>
          <a:p>
            <a:endParaRPr/>
          </a:p>
        </p:txBody>
      </p:sp>
      <p:sp>
        <p:nvSpPr>
          <p:cNvPr id="143" name="Google Shape;143;p5"/>
          <p:cNvSpPr txBox="1">
            <a:spLocks noGrp="1"/>
          </p:cNvSpPr>
          <p:nvPr>
            <p:ph type="subTitle" idx="2"/>
          </p:nvPr>
        </p:nvSpPr>
        <p:spPr>
          <a:xfrm>
            <a:off x="5215800" y="2725250"/>
            <a:ext cx="3208200" cy="1089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400"/>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endParaRPr/>
          </a:p>
        </p:txBody>
      </p:sp>
      <p:sp>
        <p:nvSpPr>
          <p:cNvPr id="144" name="Google Shape;144;p5"/>
          <p:cNvSpPr txBox="1">
            <a:spLocks noGrp="1"/>
          </p:cNvSpPr>
          <p:nvPr>
            <p:ph type="subTitle" idx="3"/>
          </p:nvPr>
        </p:nvSpPr>
        <p:spPr>
          <a:xfrm>
            <a:off x="732138" y="2209875"/>
            <a:ext cx="3208200" cy="2787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nSpc>
                <a:spcPct val="100000"/>
              </a:lnSpc>
              <a:spcBef>
                <a:spcPct val="0"/>
              </a:spcBef>
              <a:spcAft>
                <a:spcPct val="0"/>
              </a:spcAft>
              <a:buSzPts val="1600"/>
              <a:buFont typeface="Press Start 2P"/>
              <a:buNone/>
              <a:defRPr sz="1500">
                <a:latin typeface="Press Start 2P"/>
                <a:ea typeface="Press Start 2P"/>
                <a:cs typeface="Press Start 2P"/>
                <a:sym typeface="Press Start 2P"/>
              </a:defRPr>
            </a:lvl1pPr>
            <a:lvl2pPr lvl="1">
              <a:lnSpc>
                <a:spcPct val="100000"/>
              </a:lnSpc>
              <a:spcBef>
                <a:spcPct val="0"/>
              </a:spcBef>
              <a:spcAft>
                <a:spcPct val="0"/>
              </a:spcAft>
              <a:buSzPts val="1600"/>
              <a:buNone/>
              <a:defRPr sz="1600"/>
            </a:lvl2pPr>
            <a:lvl3pPr lvl="2">
              <a:lnSpc>
                <a:spcPct val="100000"/>
              </a:lnSpc>
              <a:spcBef>
                <a:spcPct val="0"/>
              </a:spcBef>
              <a:spcAft>
                <a:spcPct val="0"/>
              </a:spcAft>
              <a:buSzPts val="1600"/>
              <a:buNone/>
              <a:defRPr sz="1600"/>
            </a:lvl3pPr>
            <a:lvl4pPr lvl="3">
              <a:lnSpc>
                <a:spcPct val="100000"/>
              </a:lnSpc>
              <a:spcBef>
                <a:spcPct val="0"/>
              </a:spcBef>
              <a:spcAft>
                <a:spcPct val="0"/>
              </a:spcAft>
              <a:buSzPts val="1600"/>
              <a:buNone/>
              <a:defRPr sz="1600"/>
            </a:lvl4pPr>
            <a:lvl5pPr lvl="4">
              <a:lnSpc>
                <a:spcPct val="100000"/>
              </a:lnSpc>
              <a:spcBef>
                <a:spcPct val="0"/>
              </a:spcBef>
              <a:spcAft>
                <a:spcPct val="0"/>
              </a:spcAft>
              <a:buSzPts val="1600"/>
              <a:buNone/>
              <a:defRPr sz="1600"/>
            </a:lvl5pPr>
            <a:lvl6pPr lvl="5">
              <a:lnSpc>
                <a:spcPct val="100000"/>
              </a:lnSpc>
              <a:spcBef>
                <a:spcPct val="0"/>
              </a:spcBef>
              <a:spcAft>
                <a:spcPct val="0"/>
              </a:spcAft>
              <a:buSzPts val="1600"/>
              <a:buNone/>
              <a:defRPr sz="1600"/>
            </a:lvl6pPr>
            <a:lvl7pPr lvl="6">
              <a:lnSpc>
                <a:spcPct val="100000"/>
              </a:lnSpc>
              <a:spcBef>
                <a:spcPct val="0"/>
              </a:spcBef>
              <a:spcAft>
                <a:spcPct val="0"/>
              </a:spcAft>
              <a:buSzPts val="1600"/>
              <a:buNone/>
              <a:defRPr sz="1600"/>
            </a:lvl7pPr>
            <a:lvl8pPr lvl="7">
              <a:lnSpc>
                <a:spcPct val="100000"/>
              </a:lnSpc>
              <a:spcBef>
                <a:spcPct val="0"/>
              </a:spcBef>
              <a:spcAft>
                <a:spcPct val="0"/>
              </a:spcAft>
              <a:buSzPts val="1600"/>
              <a:buNone/>
              <a:defRPr sz="1600"/>
            </a:lvl8pPr>
            <a:lvl9pPr lvl="8">
              <a:lnSpc>
                <a:spcPct val="100000"/>
              </a:lnSpc>
              <a:spcBef>
                <a:spcPct val="0"/>
              </a:spcBef>
              <a:spcAft>
                <a:spcPct val="0"/>
              </a:spcAft>
              <a:buSzPts val="1600"/>
              <a:buNone/>
              <a:defRPr sz="1600"/>
            </a:lvl9pPr>
          </a:lstStyle>
          <a:p>
            <a:endParaRPr/>
          </a:p>
        </p:txBody>
      </p:sp>
      <p:sp>
        <p:nvSpPr>
          <p:cNvPr id="145" name="Google Shape;145;p5"/>
          <p:cNvSpPr txBox="1">
            <a:spLocks noGrp="1"/>
          </p:cNvSpPr>
          <p:nvPr>
            <p:ph type="subTitle" idx="4"/>
          </p:nvPr>
        </p:nvSpPr>
        <p:spPr>
          <a:xfrm>
            <a:off x="5208663" y="2209875"/>
            <a:ext cx="3208200" cy="2787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rtl="0">
              <a:lnSpc>
                <a:spcPct val="100000"/>
              </a:lnSpc>
              <a:spcBef>
                <a:spcPct val="0"/>
              </a:spcBef>
              <a:spcAft>
                <a:spcPct val="0"/>
              </a:spcAft>
              <a:buSzPts val="1600"/>
              <a:buFont typeface="Press Start 2P"/>
              <a:buNone/>
              <a:defRPr sz="1500">
                <a:latin typeface="Press Start 2P"/>
                <a:ea typeface="Press Start 2P"/>
                <a:cs typeface="Press Start 2P"/>
                <a:sym typeface="Press Start 2P"/>
              </a:defRPr>
            </a:lvl1pPr>
            <a:lvl2pPr lvl="1" rtl="0">
              <a:lnSpc>
                <a:spcPct val="100000"/>
              </a:lnSpc>
              <a:spcBef>
                <a:spcPct val="0"/>
              </a:spcBef>
              <a:spcAft>
                <a:spcPct val="0"/>
              </a:spcAft>
              <a:buSzPts val="1600"/>
              <a:buNone/>
              <a:defRPr sz="1600"/>
            </a:lvl2pPr>
            <a:lvl3pPr lvl="2" rtl="0">
              <a:lnSpc>
                <a:spcPct val="100000"/>
              </a:lnSpc>
              <a:spcBef>
                <a:spcPct val="0"/>
              </a:spcBef>
              <a:spcAft>
                <a:spcPct val="0"/>
              </a:spcAft>
              <a:buSzPts val="1600"/>
              <a:buNone/>
              <a:defRPr sz="1600"/>
            </a:lvl3pPr>
            <a:lvl4pPr lvl="3" rtl="0">
              <a:lnSpc>
                <a:spcPct val="100000"/>
              </a:lnSpc>
              <a:spcBef>
                <a:spcPct val="0"/>
              </a:spcBef>
              <a:spcAft>
                <a:spcPct val="0"/>
              </a:spcAft>
              <a:buSzPts val="1600"/>
              <a:buNone/>
              <a:defRPr sz="1600"/>
            </a:lvl4pPr>
            <a:lvl5pPr lvl="4" rtl="0">
              <a:lnSpc>
                <a:spcPct val="100000"/>
              </a:lnSpc>
              <a:spcBef>
                <a:spcPct val="0"/>
              </a:spcBef>
              <a:spcAft>
                <a:spcPct val="0"/>
              </a:spcAft>
              <a:buSzPts val="1600"/>
              <a:buNone/>
              <a:defRPr sz="1600"/>
            </a:lvl5pPr>
            <a:lvl6pPr lvl="5" rtl="0">
              <a:lnSpc>
                <a:spcPct val="100000"/>
              </a:lnSpc>
              <a:spcBef>
                <a:spcPct val="0"/>
              </a:spcBef>
              <a:spcAft>
                <a:spcPct val="0"/>
              </a:spcAft>
              <a:buSzPts val="1600"/>
              <a:buNone/>
              <a:defRPr sz="1600"/>
            </a:lvl6pPr>
            <a:lvl7pPr lvl="6" rtl="0">
              <a:lnSpc>
                <a:spcPct val="100000"/>
              </a:lnSpc>
              <a:spcBef>
                <a:spcPct val="0"/>
              </a:spcBef>
              <a:spcAft>
                <a:spcPct val="0"/>
              </a:spcAft>
              <a:buSzPts val="1600"/>
              <a:buNone/>
              <a:defRPr sz="1600"/>
            </a:lvl7pPr>
            <a:lvl8pPr lvl="7" rtl="0">
              <a:lnSpc>
                <a:spcPct val="100000"/>
              </a:lnSpc>
              <a:spcBef>
                <a:spcPct val="0"/>
              </a:spcBef>
              <a:spcAft>
                <a:spcPct val="0"/>
              </a:spcAft>
              <a:buSzPts val="1600"/>
              <a:buNone/>
              <a:defRPr sz="1600"/>
            </a:lvl8pPr>
            <a:lvl9pPr lvl="8" rtl="0">
              <a:lnSpc>
                <a:spcPct val="100000"/>
              </a:lnSpc>
              <a:spcBef>
                <a:spcPct val="0"/>
              </a:spcBef>
              <a:spcAft>
                <a:spcPct val="0"/>
              </a:spcAft>
              <a:buSzPts val="1600"/>
              <a:buNone/>
              <a:defRPr sz="1600"/>
            </a:lvl9pPr>
          </a:lstStyle>
          <a:p>
            <a:endParaRPr/>
          </a:p>
        </p:txBody>
      </p:sp>
      <p:sp>
        <p:nvSpPr>
          <p:cNvPr id="146" name="Google Shape;146;p5"/>
          <p:cNvSpPr txBox="1">
            <a:spLocks noGrp="1"/>
          </p:cNvSpPr>
          <p:nvPr>
            <p:ph type="subTitle" idx="5"/>
          </p:nvPr>
        </p:nvSpPr>
        <p:spPr>
          <a:xfrm>
            <a:off x="729700" y="4770450"/>
            <a:ext cx="2200200" cy="206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47" name="Google Shape;147;p5"/>
          <p:cNvSpPr txBox="1">
            <a:spLocks noGrp="1"/>
          </p:cNvSpPr>
          <p:nvPr>
            <p:ph type="subTitle" idx="6"/>
          </p:nvPr>
        </p:nvSpPr>
        <p:spPr>
          <a:xfrm>
            <a:off x="3817050" y="4770450"/>
            <a:ext cx="1505100" cy="206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48" name="Google Shape;148;p5"/>
          <p:cNvSpPr txBox="1">
            <a:spLocks noGrp="1"/>
          </p:cNvSpPr>
          <p:nvPr>
            <p:ph type="subTitle" idx="7"/>
          </p:nvPr>
        </p:nvSpPr>
        <p:spPr>
          <a:xfrm>
            <a:off x="6904400" y="4770450"/>
            <a:ext cx="1505100" cy="206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49" name="Google Shape;149;p5"/>
          <p:cNvGrpSpPr/>
          <p:nvPr/>
        </p:nvGrpSpPr>
        <p:grpSpPr>
          <a:xfrm>
            <a:off x="729700" y="134998"/>
            <a:ext cx="7679800" cy="270000"/>
            <a:chOff x="732100" y="631600"/>
            <a:chExt cx="7679800" cy="270000"/>
          </a:xfrm>
        </p:grpSpPr>
        <p:sp>
          <p:nvSpPr>
            <p:cNvPr id="150" name="Google Shape;150;p5"/>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51" name="Google Shape;151;p5"/>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52" name="Google Shape;152;p5"/>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53" name="Google Shape;153;p5"/>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grpSp>
        <p:nvGrpSpPr>
          <p:cNvPr id="154" name="Google Shape;154;p5"/>
          <p:cNvGrpSpPr/>
          <p:nvPr/>
        </p:nvGrpSpPr>
        <p:grpSpPr>
          <a:xfrm>
            <a:off x="716690" y="1025008"/>
            <a:ext cx="7710616" cy="347677"/>
            <a:chOff x="748940" y="988319"/>
            <a:chExt cx="7710616" cy="347677"/>
          </a:xfrm>
        </p:grpSpPr>
        <p:sp>
          <p:nvSpPr>
            <p:cNvPr id="155" name="Google Shape;155;p5"/>
            <p:cNvSpPr/>
            <p:nvPr/>
          </p:nvSpPr>
          <p:spPr>
            <a:xfrm>
              <a:off x="1120964"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6" name="Google Shape;156;p5"/>
            <p:cNvSpPr/>
            <p:nvPr/>
          </p:nvSpPr>
          <p:spPr>
            <a:xfrm>
              <a:off x="934507"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7" name="Google Shape;157;p5"/>
            <p:cNvSpPr/>
            <p:nvPr/>
          </p:nvSpPr>
          <p:spPr>
            <a:xfrm>
              <a:off x="748940"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8" name="Google Shape;158;p5"/>
            <p:cNvSpPr/>
            <p:nvPr/>
          </p:nvSpPr>
          <p:spPr>
            <a:xfrm>
              <a:off x="1306532"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59" name="Google Shape;159;p5"/>
            <p:cNvGrpSpPr/>
            <p:nvPr/>
          </p:nvGrpSpPr>
          <p:grpSpPr>
            <a:xfrm>
              <a:off x="1492099" y="988319"/>
              <a:ext cx="348141" cy="347231"/>
              <a:chOff x="-1940500" y="150075"/>
              <a:chExt cx="195475" cy="194975"/>
            </a:xfrm>
          </p:grpSpPr>
          <p:sp>
            <p:nvSpPr>
              <p:cNvPr id="160" name="Google Shape;160;p5"/>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1" name="Google Shape;161;p5"/>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62" name="Google Shape;162;p5"/>
            <p:cNvSpPr/>
            <p:nvPr/>
          </p:nvSpPr>
          <p:spPr>
            <a:xfrm>
              <a:off x="2224184"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3" name="Google Shape;163;p5"/>
            <p:cNvSpPr/>
            <p:nvPr/>
          </p:nvSpPr>
          <p:spPr>
            <a:xfrm>
              <a:off x="203772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4" name="Google Shape;164;p5"/>
            <p:cNvSpPr/>
            <p:nvPr/>
          </p:nvSpPr>
          <p:spPr>
            <a:xfrm>
              <a:off x="185215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5" name="Google Shape;165;p5"/>
            <p:cNvSpPr/>
            <p:nvPr/>
          </p:nvSpPr>
          <p:spPr>
            <a:xfrm>
              <a:off x="2409751"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6" name="Google Shape;166;p5"/>
            <p:cNvGrpSpPr/>
            <p:nvPr/>
          </p:nvGrpSpPr>
          <p:grpSpPr>
            <a:xfrm>
              <a:off x="2595318" y="988319"/>
              <a:ext cx="348141" cy="347231"/>
              <a:chOff x="-1940500" y="150075"/>
              <a:chExt cx="195475" cy="194975"/>
            </a:xfrm>
          </p:grpSpPr>
          <p:sp>
            <p:nvSpPr>
              <p:cNvPr id="167" name="Google Shape;167;p5"/>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8" name="Google Shape;168;p5"/>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69" name="Google Shape;169;p5"/>
            <p:cNvSpPr/>
            <p:nvPr/>
          </p:nvSpPr>
          <p:spPr>
            <a:xfrm>
              <a:off x="332740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0" name="Google Shape;170;p5"/>
            <p:cNvSpPr/>
            <p:nvPr/>
          </p:nvSpPr>
          <p:spPr>
            <a:xfrm>
              <a:off x="314094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1" name="Google Shape;171;p5"/>
            <p:cNvSpPr/>
            <p:nvPr/>
          </p:nvSpPr>
          <p:spPr>
            <a:xfrm>
              <a:off x="295537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2" name="Google Shape;172;p5"/>
            <p:cNvSpPr/>
            <p:nvPr/>
          </p:nvSpPr>
          <p:spPr>
            <a:xfrm>
              <a:off x="351297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73" name="Google Shape;173;p5"/>
            <p:cNvGrpSpPr/>
            <p:nvPr/>
          </p:nvGrpSpPr>
          <p:grpSpPr>
            <a:xfrm>
              <a:off x="3698537" y="988319"/>
              <a:ext cx="348141" cy="347231"/>
              <a:chOff x="-1940500" y="150075"/>
              <a:chExt cx="195475" cy="194975"/>
            </a:xfrm>
          </p:grpSpPr>
          <p:sp>
            <p:nvSpPr>
              <p:cNvPr id="174" name="Google Shape;174;p5"/>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5" name="Google Shape;175;p5"/>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76" name="Google Shape;176;p5"/>
            <p:cNvSpPr/>
            <p:nvPr/>
          </p:nvSpPr>
          <p:spPr>
            <a:xfrm>
              <a:off x="443062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7" name="Google Shape;177;p5"/>
            <p:cNvSpPr/>
            <p:nvPr/>
          </p:nvSpPr>
          <p:spPr>
            <a:xfrm>
              <a:off x="4244165"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8" name="Google Shape;178;p5"/>
            <p:cNvSpPr/>
            <p:nvPr/>
          </p:nvSpPr>
          <p:spPr>
            <a:xfrm>
              <a:off x="4058598"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9" name="Google Shape;179;p5"/>
            <p:cNvSpPr/>
            <p:nvPr/>
          </p:nvSpPr>
          <p:spPr>
            <a:xfrm>
              <a:off x="461619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80" name="Google Shape;180;p5"/>
            <p:cNvGrpSpPr/>
            <p:nvPr/>
          </p:nvGrpSpPr>
          <p:grpSpPr>
            <a:xfrm>
              <a:off x="4801757" y="988319"/>
              <a:ext cx="348141" cy="347231"/>
              <a:chOff x="-1940500" y="150075"/>
              <a:chExt cx="195475" cy="194975"/>
            </a:xfrm>
          </p:grpSpPr>
          <p:sp>
            <p:nvSpPr>
              <p:cNvPr id="181" name="Google Shape;181;p5"/>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2" name="Google Shape;182;p5"/>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83" name="Google Shape;183;p5"/>
            <p:cNvSpPr/>
            <p:nvPr/>
          </p:nvSpPr>
          <p:spPr>
            <a:xfrm>
              <a:off x="5533842"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4" name="Google Shape;184;p5"/>
            <p:cNvSpPr/>
            <p:nvPr/>
          </p:nvSpPr>
          <p:spPr>
            <a:xfrm>
              <a:off x="534738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5" name="Google Shape;185;p5"/>
            <p:cNvSpPr/>
            <p:nvPr/>
          </p:nvSpPr>
          <p:spPr>
            <a:xfrm>
              <a:off x="516181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6" name="Google Shape;186;p5"/>
            <p:cNvSpPr/>
            <p:nvPr/>
          </p:nvSpPr>
          <p:spPr>
            <a:xfrm>
              <a:off x="5719409"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87" name="Google Shape;187;p5"/>
            <p:cNvGrpSpPr/>
            <p:nvPr/>
          </p:nvGrpSpPr>
          <p:grpSpPr>
            <a:xfrm>
              <a:off x="5904976" y="988319"/>
              <a:ext cx="348141" cy="347231"/>
              <a:chOff x="-1940500" y="150075"/>
              <a:chExt cx="195475" cy="194975"/>
            </a:xfrm>
          </p:grpSpPr>
          <p:sp>
            <p:nvSpPr>
              <p:cNvPr id="188" name="Google Shape;188;p5"/>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9" name="Google Shape;189;p5"/>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90" name="Google Shape;190;p5"/>
            <p:cNvSpPr/>
            <p:nvPr/>
          </p:nvSpPr>
          <p:spPr>
            <a:xfrm>
              <a:off x="663706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1" name="Google Shape;191;p5"/>
            <p:cNvSpPr/>
            <p:nvPr/>
          </p:nvSpPr>
          <p:spPr>
            <a:xfrm>
              <a:off x="645060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2" name="Google Shape;192;p5"/>
            <p:cNvSpPr/>
            <p:nvPr/>
          </p:nvSpPr>
          <p:spPr>
            <a:xfrm>
              <a:off x="626503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3" name="Google Shape;193;p5"/>
            <p:cNvSpPr/>
            <p:nvPr/>
          </p:nvSpPr>
          <p:spPr>
            <a:xfrm>
              <a:off x="682262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94" name="Google Shape;194;p5"/>
            <p:cNvGrpSpPr/>
            <p:nvPr/>
          </p:nvGrpSpPr>
          <p:grpSpPr>
            <a:xfrm>
              <a:off x="7008195" y="988319"/>
              <a:ext cx="348141" cy="347231"/>
              <a:chOff x="-1940500" y="150075"/>
              <a:chExt cx="195475" cy="194975"/>
            </a:xfrm>
          </p:grpSpPr>
          <p:sp>
            <p:nvSpPr>
              <p:cNvPr id="195" name="Google Shape;195;p5"/>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6" name="Google Shape;196;p5"/>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97" name="Google Shape;197;p5"/>
            <p:cNvSpPr/>
            <p:nvPr/>
          </p:nvSpPr>
          <p:spPr>
            <a:xfrm>
              <a:off x="774028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8" name="Google Shape;198;p5"/>
            <p:cNvSpPr/>
            <p:nvPr/>
          </p:nvSpPr>
          <p:spPr>
            <a:xfrm>
              <a:off x="7553823"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9" name="Google Shape;199;p5"/>
            <p:cNvSpPr/>
            <p:nvPr/>
          </p:nvSpPr>
          <p:spPr>
            <a:xfrm>
              <a:off x="7368256"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0" name="Google Shape;200;p5"/>
            <p:cNvSpPr/>
            <p:nvPr/>
          </p:nvSpPr>
          <p:spPr>
            <a:xfrm>
              <a:off x="792584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01" name="Google Shape;201;p5"/>
            <p:cNvGrpSpPr/>
            <p:nvPr/>
          </p:nvGrpSpPr>
          <p:grpSpPr>
            <a:xfrm>
              <a:off x="8111415" y="988319"/>
              <a:ext cx="348141" cy="347231"/>
              <a:chOff x="-1940500" y="150075"/>
              <a:chExt cx="195475" cy="194975"/>
            </a:xfrm>
          </p:grpSpPr>
          <p:sp>
            <p:nvSpPr>
              <p:cNvPr id="202" name="Google Shape;202;p5"/>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3" name="Google Shape;203;p5"/>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nvGrpSpPr>
          <p:cNvPr id="204" name="Google Shape;204;p5"/>
          <p:cNvGrpSpPr/>
          <p:nvPr/>
        </p:nvGrpSpPr>
        <p:grpSpPr>
          <a:xfrm>
            <a:off x="724925" y="4519975"/>
            <a:ext cx="7699175" cy="77100"/>
            <a:chOff x="724925" y="4519975"/>
            <a:chExt cx="7699175" cy="77100"/>
          </a:xfrm>
        </p:grpSpPr>
        <p:sp>
          <p:nvSpPr>
            <p:cNvPr id="205" name="Google Shape;205;p5"/>
            <p:cNvSpPr/>
            <p:nvPr/>
          </p:nvSpPr>
          <p:spPr>
            <a:xfrm>
              <a:off x="83320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6" name="Google Shape;206;p5"/>
            <p:cNvSpPr/>
            <p:nvPr/>
          </p:nvSpPr>
          <p:spPr>
            <a:xfrm>
              <a:off x="82129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7" name="Google Shape;207;p5"/>
            <p:cNvSpPr/>
            <p:nvPr/>
          </p:nvSpPr>
          <p:spPr>
            <a:xfrm>
              <a:off x="80938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8" name="Google Shape;208;p5"/>
            <p:cNvSpPr/>
            <p:nvPr/>
          </p:nvSpPr>
          <p:spPr>
            <a:xfrm>
              <a:off x="797477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9" name="Google Shape;209;p5"/>
            <p:cNvSpPr/>
            <p:nvPr/>
          </p:nvSpPr>
          <p:spPr>
            <a:xfrm>
              <a:off x="78557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0" name="Google Shape;210;p5"/>
            <p:cNvSpPr/>
            <p:nvPr/>
          </p:nvSpPr>
          <p:spPr>
            <a:xfrm>
              <a:off x="77366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1" name="Google Shape;211;p5"/>
            <p:cNvSpPr/>
            <p:nvPr/>
          </p:nvSpPr>
          <p:spPr>
            <a:xfrm>
              <a:off x="76175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2" name="Google Shape;212;p5"/>
            <p:cNvSpPr/>
            <p:nvPr/>
          </p:nvSpPr>
          <p:spPr>
            <a:xfrm>
              <a:off x="749847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3" name="Google Shape;213;p5"/>
            <p:cNvSpPr/>
            <p:nvPr/>
          </p:nvSpPr>
          <p:spPr>
            <a:xfrm>
              <a:off x="73794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4" name="Google Shape;214;p5"/>
            <p:cNvSpPr/>
            <p:nvPr/>
          </p:nvSpPr>
          <p:spPr>
            <a:xfrm>
              <a:off x="72603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5" name="Google Shape;215;p5"/>
            <p:cNvSpPr/>
            <p:nvPr/>
          </p:nvSpPr>
          <p:spPr>
            <a:xfrm>
              <a:off x="71412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6" name="Google Shape;216;p5"/>
            <p:cNvSpPr/>
            <p:nvPr/>
          </p:nvSpPr>
          <p:spPr>
            <a:xfrm>
              <a:off x="724925" y="4519975"/>
              <a:ext cx="6389400" cy="771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17" name="Google Shape;217;p5"/>
          <p:cNvSpPr/>
          <p:nvPr/>
        </p:nvSpPr>
        <p:spPr>
          <a:xfrm>
            <a:off x="720100" y="541775"/>
            <a:ext cx="7704000" cy="3978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8" name="Google Shape;218;p5"/>
          <p:cNvSpPr txBox="1">
            <a:spLocks noGrp="1"/>
          </p:cNvSpPr>
          <p:nvPr>
            <p:ph type="title"/>
          </p:nvPr>
        </p:nvSpPr>
        <p:spPr>
          <a:xfrm>
            <a:off x="7248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grpSp>
        <p:nvGrpSpPr>
          <p:cNvPr id="220" name="Google Shape;220;p6"/>
          <p:cNvGrpSpPr/>
          <p:nvPr/>
        </p:nvGrpSpPr>
        <p:grpSpPr>
          <a:xfrm>
            <a:off x="720000" y="1028141"/>
            <a:ext cx="7707374" cy="174528"/>
            <a:chOff x="720000" y="1028141"/>
            <a:chExt cx="7707374" cy="174528"/>
          </a:xfrm>
        </p:grpSpPr>
        <p:sp>
          <p:nvSpPr>
            <p:cNvPr id="221" name="Google Shape;221;p6"/>
            <p:cNvSpPr/>
            <p:nvPr/>
          </p:nvSpPr>
          <p:spPr>
            <a:xfrm>
              <a:off x="107900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2" name="Google Shape;222;p6"/>
            <p:cNvSpPr/>
            <p:nvPr/>
          </p:nvSpPr>
          <p:spPr>
            <a:xfrm>
              <a:off x="1438006"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3" name="Google Shape;223;p6"/>
            <p:cNvSpPr/>
            <p:nvPr/>
          </p:nvSpPr>
          <p:spPr>
            <a:xfrm>
              <a:off x="179611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4" name="Google Shape;224;p6"/>
            <p:cNvSpPr/>
            <p:nvPr/>
          </p:nvSpPr>
          <p:spPr>
            <a:xfrm>
              <a:off x="215512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5" name="Google Shape;225;p6"/>
            <p:cNvSpPr/>
            <p:nvPr/>
          </p:nvSpPr>
          <p:spPr>
            <a:xfrm>
              <a:off x="2514126"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6" name="Google Shape;226;p6"/>
            <p:cNvSpPr/>
            <p:nvPr/>
          </p:nvSpPr>
          <p:spPr>
            <a:xfrm>
              <a:off x="287223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7" name="Google Shape;227;p6"/>
            <p:cNvSpPr/>
            <p:nvPr/>
          </p:nvSpPr>
          <p:spPr>
            <a:xfrm>
              <a:off x="3231242"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8" name="Google Shape;228;p6"/>
            <p:cNvSpPr/>
            <p:nvPr/>
          </p:nvSpPr>
          <p:spPr>
            <a:xfrm>
              <a:off x="359024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9" name="Google Shape;229;p6"/>
            <p:cNvSpPr/>
            <p:nvPr/>
          </p:nvSpPr>
          <p:spPr>
            <a:xfrm>
              <a:off x="3948358"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0" name="Google Shape;230;p6"/>
            <p:cNvSpPr/>
            <p:nvPr/>
          </p:nvSpPr>
          <p:spPr>
            <a:xfrm>
              <a:off x="430736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1" name="Google Shape;231;p6"/>
            <p:cNvSpPr/>
            <p:nvPr/>
          </p:nvSpPr>
          <p:spPr>
            <a:xfrm>
              <a:off x="466636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2" name="Google Shape;232;p6"/>
            <p:cNvSpPr/>
            <p:nvPr/>
          </p:nvSpPr>
          <p:spPr>
            <a:xfrm>
              <a:off x="502447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3" name="Google Shape;233;p6"/>
            <p:cNvSpPr/>
            <p:nvPr/>
          </p:nvSpPr>
          <p:spPr>
            <a:xfrm>
              <a:off x="538348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4" name="Google Shape;234;p6"/>
            <p:cNvSpPr/>
            <p:nvPr/>
          </p:nvSpPr>
          <p:spPr>
            <a:xfrm>
              <a:off x="5742484"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5" name="Google Shape;235;p6"/>
            <p:cNvSpPr/>
            <p:nvPr/>
          </p:nvSpPr>
          <p:spPr>
            <a:xfrm>
              <a:off x="610059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6" name="Google Shape;236;p6"/>
            <p:cNvSpPr/>
            <p:nvPr/>
          </p:nvSpPr>
          <p:spPr>
            <a:xfrm>
              <a:off x="64596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7" name="Google Shape;237;p6"/>
            <p:cNvSpPr/>
            <p:nvPr/>
          </p:nvSpPr>
          <p:spPr>
            <a:xfrm>
              <a:off x="6818604"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8" name="Google Shape;238;p6"/>
            <p:cNvSpPr/>
            <p:nvPr/>
          </p:nvSpPr>
          <p:spPr>
            <a:xfrm>
              <a:off x="717671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9" name="Google Shape;239;p6"/>
            <p:cNvSpPr/>
            <p:nvPr/>
          </p:nvSpPr>
          <p:spPr>
            <a:xfrm>
              <a:off x="753572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0" name="Google Shape;240;p6"/>
            <p:cNvSpPr/>
            <p:nvPr/>
          </p:nvSpPr>
          <p:spPr>
            <a:xfrm>
              <a:off x="7894723"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1" name="Google Shape;241;p6"/>
            <p:cNvSpPr/>
            <p:nvPr/>
          </p:nvSpPr>
          <p:spPr>
            <a:xfrm>
              <a:off x="825283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2" name="Google Shape;242;p6"/>
            <p:cNvSpPr/>
            <p:nvPr/>
          </p:nvSpPr>
          <p:spPr>
            <a:xfrm>
              <a:off x="7200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43" name="Google Shape;243;p6"/>
          <p:cNvGrpSpPr/>
          <p:nvPr/>
        </p:nvGrpSpPr>
        <p:grpSpPr>
          <a:xfrm>
            <a:off x="719721" y="4428966"/>
            <a:ext cx="7707374" cy="174528"/>
            <a:chOff x="720000" y="1028141"/>
            <a:chExt cx="7707374" cy="174528"/>
          </a:xfrm>
        </p:grpSpPr>
        <p:sp>
          <p:nvSpPr>
            <p:cNvPr id="244" name="Google Shape;244;p6"/>
            <p:cNvSpPr/>
            <p:nvPr/>
          </p:nvSpPr>
          <p:spPr>
            <a:xfrm>
              <a:off x="107900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5" name="Google Shape;245;p6"/>
            <p:cNvSpPr/>
            <p:nvPr/>
          </p:nvSpPr>
          <p:spPr>
            <a:xfrm>
              <a:off x="1438006"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6" name="Google Shape;246;p6"/>
            <p:cNvSpPr/>
            <p:nvPr/>
          </p:nvSpPr>
          <p:spPr>
            <a:xfrm>
              <a:off x="179611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7" name="Google Shape;247;p6"/>
            <p:cNvSpPr/>
            <p:nvPr/>
          </p:nvSpPr>
          <p:spPr>
            <a:xfrm>
              <a:off x="215512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8" name="Google Shape;248;p6"/>
            <p:cNvSpPr/>
            <p:nvPr/>
          </p:nvSpPr>
          <p:spPr>
            <a:xfrm>
              <a:off x="2514126"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9" name="Google Shape;249;p6"/>
            <p:cNvSpPr/>
            <p:nvPr/>
          </p:nvSpPr>
          <p:spPr>
            <a:xfrm>
              <a:off x="287223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0" name="Google Shape;250;p6"/>
            <p:cNvSpPr/>
            <p:nvPr/>
          </p:nvSpPr>
          <p:spPr>
            <a:xfrm>
              <a:off x="3231242"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1" name="Google Shape;251;p6"/>
            <p:cNvSpPr/>
            <p:nvPr/>
          </p:nvSpPr>
          <p:spPr>
            <a:xfrm>
              <a:off x="359024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2" name="Google Shape;252;p6"/>
            <p:cNvSpPr/>
            <p:nvPr/>
          </p:nvSpPr>
          <p:spPr>
            <a:xfrm>
              <a:off x="3948358"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3" name="Google Shape;253;p6"/>
            <p:cNvSpPr/>
            <p:nvPr/>
          </p:nvSpPr>
          <p:spPr>
            <a:xfrm>
              <a:off x="430736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4" name="Google Shape;254;p6"/>
            <p:cNvSpPr/>
            <p:nvPr/>
          </p:nvSpPr>
          <p:spPr>
            <a:xfrm>
              <a:off x="466636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5" name="Google Shape;255;p6"/>
            <p:cNvSpPr/>
            <p:nvPr/>
          </p:nvSpPr>
          <p:spPr>
            <a:xfrm>
              <a:off x="502447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6" name="Google Shape;256;p6"/>
            <p:cNvSpPr/>
            <p:nvPr/>
          </p:nvSpPr>
          <p:spPr>
            <a:xfrm>
              <a:off x="538348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7" name="Google Shape;257;p6"/>
            <p:cNvSpPr/>
            <p:nvPr/>
          </p:nvSpPr>
          <p:spPr>
            <a:xfrm>
              <a:off x="5742484"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8" name="Google Shape;258;p6"/>
            <p:cNvSpPr/>
            <p:nvPr/>
          </p:nvSpPr>
          <p:spPr>
            <a:xfrm>
              <a:off x="610059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9" name="Google Shape;259;p6"/>
            <p:cNvSpPr/>
            <p:nvPr/>
          </p:nvSpPr>
          <p:spPr>
            <a:xfrm>
              <a:off x="64596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0" name="Google Shape;260;p6"/>
            <p:cNvSpPr/>
            <p:nvPr/>
          </p:nvSpPr>
          <p:spPr>
            <a:xfrm>
              <a:off x="6818604"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1" name="Google Shape;261;p6"/>
            <p:cNvSpPr/>
            <p:nvPr/>
          </p:nvSpPr>
          <p:spPr>
            <a:xfrm>
              <a:off x="717671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2" name="Google Shape;262;p6"/>
            <p:cNvSpPr/>
            <p:nvPr/>
          </p:nvSpPr>
          <p:spPr>
            <a:xfrm>
              <a:off x="753572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3" name="Google Shape;263;p6"/>
            <p:cNvSpPr/>
            <p:nvPr/>
          </p:nvSpPr>
          <p:spPr>
            <a:xfrm>
              <a:off x="7894723"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4" name="Google Shape;264;p6"/>
            <p:cNvSpPr/>
            <p:nvPr/>
          </p:nvSpPr>
          <p:spPr>
            <a:xfrm>
              <a:off x="825283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5" name="Google Shape;265;p6"/>
            <p:cNvSpPr/>
            <p:nvPr/>
          </p:nvSpPr>
          <p:spPr>
            <a:xfrm>
              <a:off x="7200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66" name="Google Shape;266;p6"/>
          <p:cNvSpPr txBox="1">
            <a:spLocks noGrp="1"/>
          </p:cNvSpPr>
          <p:nvPr>
            <p:ph type="subTitle" idx="1"/>
          </p:nvPr>
        </p:nvSpPr>
        <p:spPr>
          <a:xfrm>
            <a:off x="732088" y="4768350"/>
            <a:ext cx="2200200" cy="2103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267" name="Google Shape;267;p6"/>
          <p:cNvSpPr txBox="1">
            <a:spLocks noGrp="1"/>
          </p:cNvSpPr>
          <p:nvPr>
            <p:ph type="subTitle" idx="2"/>
          </p:nvPr>
        </p:nvSpPr>
        <p:spPr>
          <a:xfrm>
            <a:off x="3819438" y="4768350"/>
            <a:ext cx="1505100" cy="2103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268" name="Google Shape;268;p6"/>
          <p:cNvSpPr txBox="1">
            <a:spLocks noGrp="1"/>
          </p:cNvSpPr>
          <p:nvPr>
            <p:ph type="subTitle" idx="3"/>
          </p:nvPr>
        </p:nvSpPr>
        <p:spPr>
          <a:xfrm>
            <a:off x="7502913" y="4768350"/>
            <a:ext cx="909000" cy="2103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269" name="Google Shape;269;p6"/>
          <p:cNvGrpSpPr/>
          <p:nvPr/>
        </p:nvGrpSpPr>
        <p:grpSpPr>
          <a:xfrm>
            <a:off x="732100" y="134998"/>
            <a:ext cx="7679800" cy="270000"/>
            <a:chOff x="732100" y="631600"/>
            <a:chExt cx="7679800" cy="270000"/>
          </a:xfrm>
        </p:grpSpPr>
        <p:sp>
          <p:nvSpPr>
            <p:cNvPr id="270" name="Google Shape;270;p6"/>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271" name="Google Shape;271;p6"/>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272" name="Google Shape;272;p6"/>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273" name="Google Shape;273;p6"/>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274" name="Google Shape;274;p6"/>
          <p:cNvSpPr/>
          <p:nvPr/>
        </p:nvSpPr>
        <p:spPr>
          <a:xfrm>
            <a:off x="720100" y="541775"/>
            <a:ext cx="7704000" cy="3978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5" name="Google Shape;275;p6"/>
          <p:cNvSpPr txBox="1">
            <a:spLocks noGrp="1"/>
          </p:cNvSpPr>
          <p:nvPr>
            <p:ph type="title"/>
          </p:nvPr>
        </p:nvSpPr>
        <p:spPr>
          <a:xfrm>
            <a:off x="7248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6"/>
        <p:cNvGrpSpPr/>
        <p:nvPr/>
      </p:nvGrpSpPr>
      <p:grpSpPr>
        <a:xfrm>
          <a:off x="0" y="0"/>
          <a:ext cx="0" cy="0"/>
          <a:chOff x="0" y="0"/>
          <a:chExt cx="0" cy="0"/>
        </a:xfrm>
      </p:grpSpPr>
      <p:sp>
        <p:nvSpPr>
          <p:cNvPr id="277" name="Google Shape;277;p7"/>
          <p:cNvSpPr txBox="1">
            <a:spLocks noGrp="1"/>
          </p:cNvSpPr>
          <p:nvPr>
            <p:ph type="subTitle" idx="1"/>
          </p:nvPr>
        </p:nvSpPr>
        <p:spPr>
          <a:xfrm>
            <a:off x="729700" y="4770450"/>
            <a:ext cx="2200200" cy="206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278" name="Google Shape;278;p7"/>
          <p:cNvSpPr txBox="1">
            <a:spLocks noGrp="1"/>
          </p:cNvSpPr>
          <p:nvPr>
            <p:ph type="subTitle" idx="2"/>
          </p:nvPr>
        </p:nvSpPr>
        <p:spPr>
          <a:xfrm>
            <a:off x="3817050" y="4770450"/>
            <a:ext cx="1505100" cy="206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279" name="Google Shape;279;p7"/>
          <p:cNvSpPr txBox="1">
            <a:spLocks noGrp="1"/>
          </p:cNvSpPr>
          <p:nvPr>
            <p:ph type="subTitle" idx="3"/>
          </p:nvPr>
        </p:nvSpPr>
        <p:spPr>
          <a:xfrm>
            <a:off x="6904400" y="4770450"/>
            <a:ext cx="1505100" cy="206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280" name="Google Shape;280;p7"/>
          <p:cNvGrpSpPr/>
          <p:nvPr/>
        </p:nvGrpSpPr>
        <p:grpSpPr>
          <a:xfrm>
            <a:off x="729700" y="134998"/>
            <a:ext cx="7679800" cy="270000"/>
            <a:chOff x="732100" y="631600"/>
            <a:chExt cx="7679800" cy="270000"/>
          </a:xfrm>
        </p:grpSpPr>
        <p:sp>
          <p:nvSpPr>
            <p:cNvPr id="281" name="Google Shape;281;p7"/>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282" name="Google Shape;282;p7"/>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283" name="Google Shape;283;p7"/>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284" name="Google Shape;284;p7"/>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285" name="Google Shape;285;p7"/>
          <p:cNvSpPr txBox="1">
            <a:spLocks noGrp="1"/>
          </p:cNvSpPr>
          <p:nvPr>
            <p:ph type="subTitle" idx="4"/>
          </p:nvPr>
        </p:nvSpPr>
        <p:spPr>
          <a:xfrm>
            <a:off x="729700" y="1399038"/>
            <a:ext cx="5010900" cy="2310600"/>
          </a:xfrm>
          <a:prstGeom prst="rect">
            <a:avLst/>
          </a:prstGeom>
        </p:spPr>
        <p:txBody>
          <a:bodyPr spcFirstLastPara="1" wrap="square" lIns="91425" tIns="91425" rIns="91425" bIns="91425" anchor="ctr" anchorCtr="0">
            <a:noAutofit/>
          </a:bodyPr>
          <a:lstStyle>
            <a:lvl1pPr lvl="0">
              <a:lnSpc>
                <a:spcPct val="100000"/>
              </a:lnSpc>
              <a:spcBef>
                <a:spcPct val="0"/>
              </a:spcBef>
              <a:spcAft>
                <a:spcPct val="0"/>
              </a:spcAft>
              <a:buClr>
                <a:schemeClr val="dk2"/>
              </a:buClr>
              <a:buSzPts val="1400"/>
              <a:buChar char="●"/>
              <a:defRPr sz="1400"/>
            </a:lvl1pPr>
            <a:lvl2pPr lvl="1">
              <a:spcBef>
                <a:spcPct val="0"/>
              </a:spcBef>
              <a:spcAft>
                <a:spcPct val="0"/>
              </a:spcAft>
              <a:buSzPts val="1400"/>
              <a:buChar char="○"/>
              <a:defRPr/>
            </a:lvl2pPr>
            <a:lvl3pPr lvl="2">
              <a:spcBef>
                <a:spcPct val="0"/>
              </a:spcBef>
              <a:spcAft>
                <a:spcPct val="0"/>
              </a:spcAft>
              <a:buSzPts val="1400"/>
              <a:buChar char="■"/>
              <a:defRPr/>
            </a:lvl3pPr>
            <a:lvl4pPr lvl="3">
              <a:spcBef>
                <a:spcPct val="0"/>
              </a:spcBef>
              <a:spcAft>
                <a:spcPct val="0"/>
              </a:spcAft>
              <a:buSzPts val="1400"/>
              <a:buChar char="●"/>
              <a:defRPr/>
            </a:lvl4pPr>
            <a:lvl5pPr lvl="4">
              <a:spcBef>
                <a:spcPct val="0"/>
              </a:spcBef>
              <a:spcAft>
                <a:spcPct val="0"/>
              </a:spcAft>
              <a:buSzPts val="1400"/>
              <a:buChar char="○"/>
              <a:defRPr/>
            </a:lvl5pPr>
            <a:lvl6pPr lvl="5">
              <a:spcBef>
                <a:spcPct val="0"/>
              </a:spcBef>
              <a:spcAft>
                <a:spcPct val="0"/>
              </a:spcAft>
              <a:buSzPts val="1400"/>
              <a:buChar char="■"/>
              <a:defRPr/>
            </a:lvl6pPr>
            <a:lvl7pPr lvl="6">
              <a:spcBef>
                <a:spcPct val="0"/>
              </a:spcBef>
              <a:spcAft>
                <a:spcPct val="0"/>
              </a:spcAft>
              <a:buSzPts val="1400"/>
              <a:buChar char="●"/>
              <a:defRPr/>
            </a:lvl7pPr>
            <a:lvl8pPr lvl="7">
              <a:spcBef>
                <a:spcPct val="0"/>
              </a:spcBef>
              <a:spcAft>
                <a:spcPct val="0"/>
              </a:spcAft>
              <a:buSzPts val="1400"/>
              <a:buChar char="○"/>
              <a:defRPr/>
            </a:lvl8pPr>
            <a:lvl9pPr lvl="8">
              <a:spcBef>
                <a:spcPct val="0"/>
              </a:spcBef>
              <a:spcAft>
                <a:spcPct val="0"/>
              </a:spcAft>
              <a:buSzPts val="1400"/>
              <a:buChar char="■"/>
              <a:defRPr/>
            </a:lvl9pPr>
          </a:lstStyle>
          <a:p>
            <a:endParaRPr/>
          </a:p>
        </p:txBody>
      </p:sp>
      <p:sp>
        <p:nvSpPr>
          <p:cNvPr id="286" name="Google Shape;286;p7"/>
          <p:cNvSpPr/>
          <p:nvPr/>
        </p:nvSpPr>
        <p:spPr>
          <a:xfrm>
            <a:off x="720000" y="4526400"/>
            <a:ext cx="7704000" cy="771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87" name="Google Shape;287;p7"/>
          <p:cNvSpPr/>
          <p:nvPr/>
        </p:nvSpPr>
        <p:spPr>
          <a:xfrm>
            <a:off x="720100" y="541775"/>
            <a:ext cx="7704000" cy="3978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88" name="Google Shape;288;p7"/>
          <p:cNvSpPr txBox="1">
            <a:spLocks noGrp="1"/>
          </p:cNvSpPr>
          <p:nvPr>
            <p:ph type="title"/>
          </p:nvPr>
        </p:nvSpPr>
        <p:spPr>
          <a:xfrm>
            <a:off x="7248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grpSp>
        <p:nvGrpSpPr>
          <p:cNvPr id="289" name="Google Shape;289;p7"/>
          <p:cNvGrpSpPr/>
          <p:nvPr/>
        </p:nvGrpSpPr>
        <p:grpSpPr>
          <a:xfrm>
            <a:off x="720000" y="4116100"/>
            <a:ext cx="7702836" cy="315162"/>
            <a:chOff x="720000" y="4116100"/>
            <a:chExt cx="7702836" cy="315162"/>
          </a:xfrm>
        </p:grpSpPr>
        <p:sp>
          <p:nvSpPr>
            <p:cNvPr id="290" name="Google Shape;290;p7"/>
            <p:cNvSpPr/>
            <p:nvPr/>
          </p:nvSpPr>
          <p:spPr>
            <a:xfrm>
              <a:off x="72000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91" name="Google Shape;291;p7"/>
            <p:cNvSpPr/>
            <p:nvPr/>
          </p:nvSpPr>
          <p:spPr>
            <a:xfrm>
              <a:off x="90863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92" name="Google Shape;292;p7"/>
            <p:cNvSpPr/>
            <p:nvPr/>
          </p:nvSpPr>
          <p:spPr>
            <a:xfrm>
              <a:off x="1097267"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93" name="Google Shape;293;p7"/>
            <p:cNvSpPr/>
            <p:nvPr/>
          </p:nvSpPr>
          <p:spPr>
            <a:xfrm>
              <a:off x="1285900"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94" name="Google Shape;294;p7"/>
            <p:cNvSpPr/>
            <p:nvPr/>
          </p:nvSpPr>
          <p:spPr>
            <a:xfrm>
              <a:off x="1474534"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95" name="Google Shape;295;p7"/>
            <p:cNvSpPr/>
            <p:nvPr/>
          </p:nvSpPr>
          <p:spPr>
            <a:xfrm>
              <a:off x="1663167"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96" name="Google Shape;296;p7"/>
            <p:cNvSpPr/>
            <p:nvPr/>
          </p:nvSpPr>
          <p:spPr>
            <a:xfrm>
              <a:off x="185180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97" name="Google Shape;297;p7"/>
            <p:cNvSpPr/>
            <p:nvPr/>
          </p:nvSpPr>
          <p:spPr>
            <a:xfrm>
              <a:off x="2040434"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98" name="Google Shape;298;p7"/>
            <p:cNvSpPr/>
            <p:nvPr/>
          </p:nvSpPr>
          <p:spPr>
            <a:xfrm>
              <a:off x="2229067"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99" name="Google Shape;299;p7"/>
            <p:cNvSpPr/>
            <p:nvPr/>
          </p:nvSpPr>
          <p:spPr>
            <a:xfrm>
              <a:off x="2417701"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00" name="Google Shape;300;p7"/>
            <p:cNvSpPr/>
            <p:nvPr/>
          </p:nvSpPr>
          <p:spPr>
            <a:xfrm>
              <a:off x="2606334"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01" name="Google Shape;301;p7"/>
            <p:cNvSpPr/>
            <p:nvPr/>
          </p:nvSpPr>
          <p:spPr>
            <a:xfrm>
              <a:off x="279496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02" name="Google Shape;302;p7"/>
            <p:cNvSpPr/>
            <p:nvPr/>
          </p:nvSpPr>
          <p:spPr>
            <a:xfrm>
              <a:off x="2983601"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03" name="Google Shape;303;p7"/>
            <p:cNvSpPr/>
            <p:nvPr/>
          </p:nvSpPr>
          <p:spPr>
            <a:xfrm>
              <a:off x="3172234"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04" name="Google Shape;304;p7"/>
            <p:cNvSpPr/>
            <p:nvPr/>
          </p:nvSpPr>
          <p:spPr>
            <a:xfrm>
              <a:off x="3360868"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05" name="Google Shape;305;p7"/>
            <p:cNvSpPr/>
            <p:nvPr/>
          </p:nvSpPr>
          <p:spPr>
            <a:xfrm>
              <a:off x="3549501"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06" name="Google Shape;306;p7"/>
            <p:cNvSpPr/>
            <p:nvPr/>
          </p:nvSpPr>
          <p:spPr>
            <a:xfrm>
              <a:off x="373813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07" name="Google Shape;307;p7"/>
            <p:cNvSpPr/>
            <p:nvPr/>
          </p:nvSpPr>
          <p:spPr>
            <a:xfrm>
              <a:off x="392676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08" name="Google Shape;308;p7"/>
            <p:cNvSpPr/>
            <p:nvPr/>
          </p:nvSpPr>
          <p:spPr>
            <a:xfrm>
              <a:off x="4115401"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09" name="Google Shape;309;p7"/>
            <p:cNvSpPr/>
            <p:nvPr/>
          </p:nvSpPr>
          <p:spPr>
            <a:xfrm>
              <a:off x="4304035"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10" name="Google Shape;310;p7"/>
            <p:cNvSpPr/>
            <p:nvPr/>
          </p:nvSpPr>
          <p:spPr>
            <a:xfrm>
              <a:off x="4492668"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11" name="Google Shape;311;p7"/>
            <p:cNvSpPr/>
            <p:nvPr/>
          </p:nvSpPr>
          <p:spPr>
            <a:xfrm>
              <a:off x="4681302"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12" name="Google Shape;312;p7"/>
            <p:cNvSpPr/>
            <p:nvPr/>
          </p:nvSpPr>
          <p:spPr>
            <a:xfrm>
              <a:off x="486993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13" name="Google Shape;313;p7"/>
            <p:cNvSpPr/>
            <p:nvPr/>
          </p:nvSpPr>
          <p:spPr>
            <a:xfrm>
              <a:off x="505856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14" name="Google Shape;314;p7"/>
            <p:cNvSpPr/>
            <p:nvPr/>
          </p:nvSpPr>
          <p:spPr>
            <a:xfrm>
              <a:off x="5247202"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15" name="Google Shape;315;p7"/>
            <p:cNvSpPr/>
            <p:nvPr/>
          </p:nvSpPr>
          <p:spPr>
            <a:xfrm>
              <a:off x="5435835"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16" name="Google Shape;316;p7"/>
            <p:cNvSpPr/>
            <p:nvPr/>
          </p:nvSpPr>
          <p:spPr>
            <a:xfrm>
              <a:off x="5624469"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17" name="Google Shape;317;p7"/>
            <p:cNvSpPr/>
            <p:nvPr/>
          </p:nvSpPr>
          <p:spPr>
            <a:xfrm>
              <a:off x="5813102"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18" name="Google Shape;318;p7"/>
            <p:cNvSpPr/>
            <p:nvPr/>
          </p:nvSpPr>
          <p:spPr>
            <a:xfrm>
              <a:off x="600173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19" name="Google Shape;319;p7"/>
            <p:cNvSpPr/>
            <p:nvPr/>
          </p:nvSpPr>
          <p:spPr>
            <a:xfrm>
              <a:off x="6190369"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0" name="Google Shape;320;p7"/>
            <p:cNvSpPr/>
            <p:nvPr/>
          </p:nvSpPr>
          <p:spPr>
            <a:xfrm>
              <a:off x="6379002"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1" name="Google Shape;321;p7"/>
            <p:cNvSpPr/>
            <p:nvPr/>
          </p:nvSpPr>
          <p:spPr>
            <a:xfrm>
              <a:off x="6567636"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2" name="Google Shape;322;p7"/>
            <p:cNvSpPr/>
            <p:nvPr/>
          </p:nvSpPr>
          <p:spPr>
            <a:xfrm>
              <a:off x="6756269"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3" name="Google Shape;323;p7"/>
            <p:cNvSpPr/>
            <p:nvPr/>
          </p:nvSpPr>
          <p:spPr>
            <a:xfrm>
              <a:off x="694490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4" name="Google Shape;324;p7"/>
            <p:cNvSpPr/>
            <p:nvPr/>
          </p:nvSpPr>
          <p:spPr>
            <a:xfrm>
              <a:off x="7133536"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5" name="Google Shape;325;p7"/>
            <p:cNvSpPr/>
            <p:nvPr/>
          </p:nvSpPr>
          <p:spPr>
            <a:xfrm>
              <a:off x="7322169"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6" name="Google Shape;326;p7"/>
            <p:cNvSpPr/>
            <p:nvPr/>
          </p:nvSpPr>
          <p:spPr>
            <a:xfrm>
              <a:off x="7510803"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7" name="Google Shape;327;p7"/>
            <p:cNvSpPr/>
            <p:nvPr/>
          </p:nvSpPr>
          <p:spPr>
            <a:xfrm>
              <a:off x="7699436"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8" name="Google Shape;328;p7"/>
            <p:cNvSpPr/>
            <p:nvPr/>
          </p:nvSpPr>
          <p:spPr>
            <a:xfrm>
              <a:off x="788807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9" name="Google Shape;329;p7"/>
            <p:cNvSpPr/>
            <p:nvPr/>
          </p:nvSpPr>
          <p:spPr>
            <a:xfrm>
              <a:off x="807670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30" name="Google Shape;330;p7"/>
            <p:cNvSpPr/>
            <p:nvPr/>
          </p:nvSpPr>
          <p:spPr>
            <a:xfrm>
              <a:off x="8265336"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1"/>
        <p:cNvGrpSpPr/>
        <p:nvPr/>
      </p:nvGrpSpPr>
      <p:grpSpPr>
        <a:xfrm>
          <a:off x="0" y="0"/>
          <a:ext cx="0" cy="0"/>
          <a:chOff x="0" y="0"/>
          <a:chExt cx="0" cy="0"/>
        </a:xfrm>
      </p:grpSpPr>
      <p:grpSp>
        <p:nvGrpSpPr>
          <p:cNvPr id="332" name="Google Shape;332;p8"/>
          <p:cNvGrpSpPr/>
          <p:nvPr/>
        </p:nvGrpSpPr>
        <p:grpSpPr>
          <a:xfrm>
            <a:off x="0" y="0"/>
            <a:ext cx="9143980" cy="540000"/>
            <a:chOff x="0" y="0"/>
            <a:chExt cx="9143980" cy="540000"/>
          </a:xfrm>
        </p:grpSpPr>
        <p:sp>
          <p:nvSpPr>
            <p:cNvPr id="333" name="Google Shape;333;p8"/>
            <p:cNvSpPr/>
            <p:nvPr/>
          </p:nvSpPr>
          <p:spPr>
            <a:xfrm>
              <a:off x="0" y="0"/>
              <a:ext cx="1306200" cy="5400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34" name="Google Shape;334;p8"/>
            <p:cNvSpPr/>
            <p:nvPr/>
          </p:nvSpPr>
          <p:spPr>
            <a:xfrm>
              <a:off x="1306297" y="0"/>
              <a:ext cx="1306200" cy="5400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35" name="Google Shape;335;p8"/>
            <p:cNvSpPr/>
            <p:nvPr/>
          </p:nvSpPr>
          <p:spPr>
            <a:xfrm>
              <a:off x="2612593" y="0"/>
              <a:ext cx="1306200" cy="5400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36" name="Google Shape;336;p8"/>
            <p:cNvSpPr/>
            <p:nvPr/>
          </p:nvSpPr>
          <p:spPr>
            <a:xfrm>
              <a:off x="3918890" y="0"/>
              <a:ext cx="1306200" cy="5400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37" name="Google Shape;337;p8"/>
            <p:cNvSpPr/>
            <p:nvPr/>
          </p:nvSpPr>
          <p:spPr>
            <a:xfrm>
              <a:off x="5225187" y="0"/>
              <a:ext cx="1306200" cy="5400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38" name="Google Shape;338;p8"/>
            <p:cNvSpPr/>
            <p:nvPr/>
          </p:nvSpPr>
          <p:spPr>
            <a:xfrm>
              <a:off x="6531483" y="0"/>
              <a:ext cx="1306200" cy="5400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39" name="Google Shape;339;p8"/>
            <p:cNvSpPr/>
            <p:nvPr/>
          </p:nvSpPr>
          <p:spPr>
            <a:xfrm>
              <a:off x="7837780" y="0"/>
              <a:ext cx="1306200" cy="5400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340" name="Google Shape;340;p8"/>
          <p:cNvGrpSpPr/>
          <p:nvPr/>
        </p:nvGrpSpPr>
        <p:grpSpPr>
          <a:xfrm>
            <a:off x="0" y="4873500"/>
            <a:ext cx="9143980" cy="270000"/>
            <a:chOff x="0" y="0"/>
            <a:chExt cx="9143980" cy="540000"/>
          </a:xfrm>
        </p:grpSpPr>
        <p:sp>
          <p:nvSpPr>
            <p:cNvPr id="341" name="Google Shape;341;p8"/>
            <p:cNvSpPr/>
            <p:nvPr/>
          </p:nvSpPr>
          <p:spPr>
            <a:xfrm>
              <a:off x="0" y="0"/>
              <a:ext cx="1306200" cy="5400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42" name="Google Shape;342;p8"/>
            <p:cNvSpPr/>
            <p:nvPr/>
          </p:nvSpPr>
          <p:spPr>
            <a:xfrm>
              <a:off x="1306297" y="0"/>
              <a:ext cx="1306200" cy="5400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43" name="Google Shape;343;p8"/>
            <p:cNvSpPr/>
            <p:nvPr/>
          </p:nvSpPr>
          <p:spPr>
            <a:xfrm>
              <a:off x="2612593" y="0"/>
              <a:ext cx="1306200" cy="5400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44" name="Google Shape;344;p8"/>
            <p:cNvSpPr/>
            <p:nvPr/>
          </p:nvSpPr>
          <p:spPr>
            <a:xfrm>
              <a:off x="3918890" y="0"/>
              <a:ext cx="1306200" cy="5400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45" name="Google Shape;345;p8"/>
            <p:cNvSpPr/>
            <p:nvPr/>
          </p:nvSpPr>
          <p:spPr>
            <a:xfrm>
              <a:off x="5225187" y="0"/>
              <a:ext cx="1306200" cy="5400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46" name="Google Shape;346;p8"/>
            <p:cNvSpPr/>
            <p:nvPr/>
          </p:nvSpPr>
          <p:spPr>
            <a:xfrm>
              <a:off x="6531483" y="0"/>
              <a:ext cx="1306200" cy="5400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47" name="Google Shape;347;p8"/>
            <p:cNvSpPr/>
            <p:nvPr/>
          </p:nvSpPr>
          <p:spPr>
            <a:xfrm>
              <a:off x="7837780" y="0"/>
              <a:ext cx="1306200" cy="5400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48" name="Google Shape;348;p8"/>
          <p:cNvSpPr txBox="1">
            <a:spLocks noGrp="1"/>
          </p:cNvSpPr>
          <p:nvPr>
            <p:ph type="subTitle" idx="1"/>
          </p:nvPr>
        </p:nvSpPr>
        <p:spPr>
          <a:xfrm>
            <a:off x="720000" y="3535600"/>
            <a:ext cx="7704000" cy="384000"/>
          </a:xfrm>
          <a:prstGeom prst="rect">
            <a:avLst/>
          </a:prstGeom>
          <a:solidFill>
            <a:schemeClr val="accent5"/>
          </a:solidFill>
        </p:spPr>
        <p:txBody>
          <a:bodyPr spcFirstLastPara="1" wrap="square" lIns="91425" tIns="91425" rIns="91425" bIns="91425" anchor="ctr" anchorCtr="0">
            <a:noAutofit/>
          </a:bodyPr>
          <a:lstStyle>
            <a:lvl1pPr lvl="0" algn="ctr">
              <a:lnSpc>
                <a:spcPct val="100000"/>
              </a:lnSpc>
              <a:spcBef>
                <a:spcPct val="0"/>
              </a:spcBef>
              <a:spcAft>
                <a:spcPct val="0"/>
              </a:spcAft>
              <a:buSzPts val="1600"/>
              <a:buNone/>
              <a:defRPr sz="14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49" name="Google Shape;349;p8"/>
          <p:cNvSpPr txBox="1">
            <a:spLocks noGrp="1"/>
          </p:cNvSpPr>
          <p:nvPr>
            <p:ph type="title"/>
          </p:nvPr>
        </p:nvSpPr>
        <p:spPr>
          <a:xfrm>
            <a:off x="720000" y="1497000"/>
            <a:ext cx="7704000" cy="2031900"/>
          </a:xfrm>
          <a:prstGeom prst="rect">
            <a:avLst/>
          </a:prstGeom>
          <a:effectLst>
            <a:outerShdw dist="57150" dir="3840000" algn="bl" rotWithShape="0">
              <a:schemeClr val="accent5">
                <a:alpha val="88000"/>
              </a:schemeClr>
            </a:outerShdw>
          </a:effectLst>
        </p:spPr>
        <p:txBody>
          <a:bodyPr spcFirstLastPara="1" wrap="square" lIns="91425" tIns="91425" rIns="91425" bIns="91425" anchor="ctr" anchorCtr="0">
            <a:noAutofit/>
          </a:bodyPr>
          <a:lstStyle>
            <a:lvl1pPr lvl="0" algn="ctr">
              <a:spcBef>
                <a:spcPct val="0"/>
              </a:spcBef>
              <a:spcAft>
                <a:spcPct val="0"/>
              </a:spcAft>
              <a:buSzPts val="4800"/>
              <a:buNone/>
              <a:defRPr sz="5700"/>
            </a:lvl1pPr>
            <a:lvl2pPr lvl="1">
              <a:spcBef>
                <a:spcPct val="0"/>
              </a:spcBef>
              <a:spcAft>
                <a:spcPct val="0"/>
              </a:spcAft>
              <a:buSzPts val="4800"/>
              <a:buNone/>
              <a:defRPr sz="4800"/>
            </a:lvl2pPr>
            <a:lvl3pPr lvl="2">
              <a:spcBef>
                <a:spcPct val="0"/>
              </a:spcBef>
              <a:spcAft>
                <a:spcPct val="0"/>
              </a:spcAft>
              <a:buSzPts val="4800"/>
              <a:buNone/>
              <a:defRPr sz="4800"/>
            </a:lvl3pPr>
            <a:lvl4pPr lvl="3">
              <a:spcBef>
                <a:spcPct val="0"/>
              </a:spcBef>
              <a:spcAft>
                <a:spcPct val="0"/>
              </a:spcAft>
              <a:buSzPts val="4800"/>
              <a:buNone/>
              <a:defRPr sz="4800"/>
            </a:lvl4pPr>
            <a:lvl5pPr lvl="4">
              <a:spcBef>
                <a:spcPct val="0"/>
              </a:spcBef>
              <a:spcAft>
                <a:spcPct val="0"/>
              </a:spcAft>
              <a:buSzPts val="4800"/>
              <a:buNone/>
              <a:defRPr sz="4800"/>
            </a:lvl5pPr>
            <a:lvl6pPr lvl="5">
              <a:spcBef>
                <a:spcPct val="0"/>
              </a:spcBef>
              <a:spcAft>
                <a:spcPct val="0"/>
              </a:spcAft>
              <a:buSzPts val="4800"/>
              <a:buNone/>
              <a:defRPr sz="4800"/>
            </a:lvl6pPr>
            <a:lvl7pPr lvl="6">
              <a:spcBef>
                <a:spcPct val="0"/>
              </a:spcBef>
              <a:spcAft>
                <a:spcPct val="0"/>
              </a:spcAft>
              <a:buSzPts val="4800"/>
              <a:buNone/>
              <a:defRPr sz="4800"/>
            </a:lvl7pPr>
            <a:lvl8pPr lvl="7">
              <a:spcBef>
                <a:spcPct val="0"/>
              </a:spcBef>
              <a:spcAft>
                <a:spcPct val="0"/>
              </a:spcAft>
              <a:buSzPts val="4800"/>
              <a:buNone/>
              <a:defRPr sz="4800"/>
            </a:lvl8pPr>
            <a:lvl9pPr lvl="8">
              <a:spcBef>
                <a:spcPct val="0"/>
              </a:spcBef>
              <a:spcAft>
                <a:spcPct val="0"/>
              </a:spcAft>
              <a:buSzPts val="4800"/>
              <a:buNone/>
              <a:defRPr sz="4800"/>
            </a:lvl9pPr>
          </a:lstStyle>
          <a:p>
            <a:endParaRPr/>
          </a:p>
        </p:txBody>
      </p:sp>
      <p:grpSp>
        <p:nvGrpSpPr>
          <p:cNvPr id="350" name="Google Shape;350;p8"/>
          <p:cNvGrpSpPr/>
          <p:nvPr/>
        </p:nvGrpSpPr>
        <p:grpSpPr>
          <a:xfrm>
            <a:off x="732100" y="696039"/>
            <a:ext cx="7679800" cy="270000"/>
            <a:chOff x="732100" y="631600"/>
            <a:chExt cx="7679800" cy="270000"/>
          </a:xfrm>
        </p:grpSpPr>
        <p:sp>
          <p:nvSpPr>
            <p:cNvPr id="351" name="Google Shape;351;p8"/>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1000">
                  <a:solidFill>
                    <a:schemeClr val="lt1"/>
                  </a:solidFill>
                  <a:latin typeface="Orbitron"/>
                  <a:ea typeface="Orbitron"/>
                  <a:cs typeface="Orbitron"/>
                  <a:sym typeface="Orbitron"/>
                </a:rPr>
                <a:t>P100</a:t>
              </a:r>
              <a:endParaRPr sz="1000">
                <a:solidFill>
                  <a:schemeClr val="lt1"/>
                </a:solidFill>
                <a:latin typeface="Orbitron"/>
                <a:ea typeface="Orbitron"/>
                <a:cs typeface="Orbitron"/>
                <a:sym typeface="Orbitron"/>
              </a:endParaRPr>
            </a:p>
          </p:txBody>
        </p:sp>
        <p:sp>
          <p:nvSpPr>
            <p:cNvPr id="352" name="Google Shape;352;p8"/>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1000">
                  <a:solidFill>
                    <a:schemeClr val="lt1"/>
                  </a:solidFill>
                  <a:latin typeface="Orbitron"/>
                  <a:ea typeface="Orbitron"/>
                  <a:cs typeface="Orbitron"/>
                  <a:sym typeface="Orbitron"/>
                </a:rPr>
                <a:t>WT-FAX  100</a:t>
              </a:r>
              <a:endParaRPr sz="1000">
                <a:solidFill>
                  <a:schemeClr val="lt1"/>
                </a:solidFill>
                <a:latin typeface="Orbitron"/>
                <a:ea typeface="Orbitron"/>
                <a:cs typeface="Orbitron"/>
                <a:sym typeface="Orbitron"/>
              </a:endParaRPr>
            </a:p>
          </p:txBody>
        </p:sp>
        <p:sp>
          <p:nvSpPr>
            <p:cNvPr id="353" name="Google Shape;353;p8"/>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1000">
                  <a:solidFill>
                    <a:schemeClr val="lt1"/>
                  </a:solidFill>
                  <a:latin typeface="Orbitron"/>
                  <a:ea typeface="Orbitron"/>
                  <a:cs typeface="Orbitron"/>
                  <a:sym typeface="Orbitron"/>
                </a:rPr>
                <a:t>Wed 24 Oct</a:t>
              </a:r>
              <a:endParaRPr sz="1000">
                <a:solidFill>
                  <a:schemeClr val="lt1"/>
                </a:solidFill>
                <a:latin typeface="Orbitron"/>
                <a:ea typeface="Orbitron"/>
                <a:cs typeface="Orbitron"/>
                <a:sym typeface="Orbitron"/>
              </a:endParaRPr>
            </a:p>
          </p:txBody>
        </p:sp>
        <p:sp>
          <p:nvSpPr>
            <p:cNvPr id="354" name="Google Shape;354;p8"/>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1000">
                  <a:solidFill>
                    <a:schemeClr val="lt1"/>
                  </a:solidFill>
                  <a:latin typeface="Orbitron"/>
                  <a:ea typeface="Orbitron"/>
                  <a:cs typeface="Orbitron"/>
                  <a:sym typeface="Orbitron"/>
                </a:rPr>
                <a:t>14.09.4</a:t>
              </a:r>
              <a:endParaRPr sz="1000">
                <a:solidFill>
                  <a:schemeClr val="lt1"/>
                </a:solidFill>
                <a:latin typeface="Orbitron"/>
                <a:ea typeface="Orbitron"/>
                <a:cs typeface="Orbitron"/>
                <a:sym typeface="Orbitron"/>
              </a:endParaRPr>
            </a:p>
          </p:txBody>
        </p:sp>
      </p:gr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5"/>
        <p:cNvGrpSpPr/>
        <p:nvPr/>
      </p:nvGrpSpPr>
      <p:grpSpPr>
        <a:xfrm>
          <a:off x="0" y="0"/>
          <a:ext cx="0" cy="0"/>
          <a:chOff x="0" y="0"/>
          <a:chExt cx="0" cy="0"/>
        </a:xfrm>
      </p:grpSpPr>
      <p:sp>
        <p:nvSpPr>
          <p:cNvPr id="356" name="Google Shape;356;p9"/>
          <p:cNvSpPr/>
          <p:nvPr/>
        </p:nvSpPr>
        <p:spPr>
          <a:xfrm>
            <a:off x="720000" y="1695225"/>
            <a:ext cx="7707600" cy="963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57" name="Google Shape;357;p9"/>
          <p:cNvGrpSpPr/>
          <p:nvPr/>
        </p:nvGrpSpPr>
        <p:grpSpPr>
          <a:xfrm>
            <a:off x="720000" y="4116100"/>
            <a:ext cx="7702836" cy="315162"/>
            <a:chOff x="720000" y="4116100"/>
            <a:chExt cx="7702836" cy="315162"/>
          </a:xfrm>
        </p:grpSpPr>
        <p:sp>
          <p:nvSpPr>
            <p:cNvPr id="358" name="Google Shape;358;p9"/>
            <p:cNvSpPr/>
            <p:nvPr/>
          </p:nvSpPr>
          <p:spPr>
            <a:xfrm>
              <a:off x="72000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59" name="Google Shape;359;p9"/>
            <p:cNvSpPr/>
            <p:nvPr/>
          </p:nvSpPr>
          <p:spPr>
            <a:xfrm>
              <a:off x="90863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60" name="Google Shape;360;p9"/>
            <p:cNvSpPr/>
            <p:nvPr/>
          </p:nvSpPr>
          <p:spPr>
            <a:xfrm>
              <a:off x="1097267"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61" name="Google Shape;361;p9"/>
            <p:cNvSpPr/>
            <p:nvPr/>
          </p:nvSpPr>
          <p:spPr>
            <a:xfrm>
              <a:off x="1285900"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62" name="Google Shape;362;p9"/>
            <p:cNvSpPr/>
            <p:nvPr/>
          </p:nvSpPr>
          <p:spPr>
            <a:xfrm>
              <a:off x="1474534"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63" name="Google Shape;363;p9"/>
            <p:cNvSpPr/>
            <p:nvPr/>
          </p:nvSpPr>
          <p:spPr>
            <a:xfrm>
              <a:off x="1663167"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64" name="Google Shape;364;p9"/>
            <p:cNvSpPr/>
            <p:nvPr/>
          </p:nvSpPr>
          <p:spPr>
            <a:xfrm>
              <a:off x="185180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65" name="Google Shape;365;p9"/>
            <p:cNvSpPr/>
            <p:nvPr/>
          </p:nvSpPr>
          <p:spPr>
            <a:xfrm>
              <a:off x="2040434"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66" name="Google Shape;366;p9"/>
            <p:cNvSpPr/>
            <p:nvPr/>
          </p:nvSpPr>
          <p:spPr>
            <a:xfrm>
              <a:off x="2229067"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67" name="Google Shape;367;p9"/>
            <p:cNvSpPr/>
            <p:nvPr/>
          </p:nvSpPr>
          <p:spPr>
            <a:xfrm>
              <a:off x="2417701"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68" name="Google Shape;368;p9"/>
            <p:cNvSpPr/>
            <p:nvPr/>
          </p:nvSpPr>
          <p:spPr>
            <a:xfrm>
              <a:off x="2606334"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69" name="Google Shape;369;p9"/>
            <p:cNvSpPr/>
            <p:nvPr/>
          </p:nvSpPr>
          <p:spPr>
            <a:xfrm>
              <a:off x="279496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0" name="Google Shape;370;p9"/>
            <p:cNvSpPr/>
            <p:nvPr/>
          </p:nvSpPr>
          <p:spPr>
            <a:xfrm>
              <a:off x="2983601"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1" name="Google Shape;371;p9"/>
            <p:cNvSpPr/>
            <p:nvPr/>
          </p:nvSpPr>
          <p:spPr>
            <a:xfrm>
              <a:off x="3172234"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2" name="Google Shape;372;p9"/>
            <p:cNvSpPr/>
            <p:nvPr/>
          </p:nvSpPr>
          <p:spPr>
            <a:xfrm>
              <a:off x="3360868"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3" name="Google Shape;373;p9"/>
            <p:cNvSpPr/>
            <p:nvPr/>
          </p:nvSpPr>
          <p:spPr>
            <a:xfrm>
              <a:off x="3549501"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4" name="Google Shape;374;p9"/>
            <p:cNvSpPr/>
            <p:nvPr/>
          </p:nvSpPr>
          <p:spPr>
            <a:xfrm>
              <a:off x="373813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5" name="Google Shape;375;p9"/>
            <p:cNvSpPr/>
            <p:nvPr/>
          </p:nvSpPr>
          <p:spPr>
            <a:xfrm>
              <a:off x="392676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6" name="Google Shape;376;p9"/>
            <p:cNvSpPr/>
            <p:nvPr/>
          </p:nvSpPr>
          <p:spPr>
            <a:xfrm>
              <a:off x="4115401"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7" name="Google Shape;377;p9"/>
            <p:cNvSpPr/>
            <p:nvPr/>
          </p:nvSpPr>
          <p:spPr>
            <a:xfrm>
              <a:off x="4304035"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8" name="Google Shape;378;p9"/>
            <p:cNvSpPr/>
            <p:nvPr/>
          </p:nvSpPr>
          <p:spPr>
            <a:xfrm>
              <a:off x="4492668"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9" name="Google Shape;379;p9"/>
            <p:cNvSpPr/>
            <p:nvPr/>
          </p:nvSpPr>
          <p:spPr>
            <a:xfrm>
              <a:off x="4681302"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0" name="Google Shape;380;p9"/>
            <p:cNvSpPr/>
            <p:nvPr/>
          </p:nvSpPr>
          <p:spPr>
            <a:xfrm>
              <a:off x="486993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1" name="Google Shape;381;p9"/>
            <p:cNvSpPr/>
            <p:nvPr/>
          </p:nvSpPr>
          <p:spPr>
            <a:xfrm>
              <a:off x="505856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2" name="Google Shape;382;p9"/>
            <p:cNvSpPr/>
            <p:nvPr/>
          </p:nvSpPr>
          <p:spPr>
            <a:xfrm>
              <a:off x="5247202"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3" name="Google Shape;383;p9"/>
            <p:cNvSpPr/>
            <p:nvPr/>
          </p:nvSpPr>
          <p:spPr>
            <a:xfrm>
              <a:off x="5435835"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4" name="Google Shape;384;p9"/>
            <p:cNvSpPr/>
            <p:nvPr/>
          </p:nvSpPr>
          <p:spPr>
            <a:xfrm>
              <a:off x="5624469"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5" name="Google Shape;385;p9"/>
            <p:cNvSpPr/>
            <p:nvPr/>
          </p:nvSpPr>
          <p:spPr>
            <a:xfrm>
              <a:off x="5813102"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6" name="Google Shape;386;p9"/>
            <p:cNvSpPr/>
            <p:nvPr/>
          </p:nvSpPr>
          <p:spPr>
            <a:xfrm>
              <a:off x="600173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7" name="Google Shape;387;p9"/>
            <p:cNvSpPr/>
            <p:nvPr/>
          </p:nvSpPr>
          <p:spPr>
            <a:xfrm>
              <a:off x="6190369"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8" name="Google Shape;388;p9"/>
            <p:cNvSpPr/>
            <p:nvPr/>
          </p:nvSpPr>
          <p:spPr>
            <a:xfrm>
              <a:off x="6379002"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9" name="Google Shape;389;p9"/>
            <p:cNvSpPr/>
            <p:nvPr/>
          </p:nvSpPr>
          <p:spPr>
            <a:xfrm>
              <a:off x="6567636"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0" name="Google Shape;390;p9"/>
            <p:cNvSpPr/>
            <p:nvPr/>
          </p:nvSpPr>
          <p:spPr>
            <a:xfrm>
              <a:off x="6756269"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1" name="Google Shape;391;p9"/>
            <p:cNvSpPr/>
            <p:nvPr/>
          </p:nvSpPr>
          <p:spPr>
            <a:xfrm>
              <a:off x="694490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2" name="Google Shape;392;p9"/>
            <p:cNvSpPr/>
            <p:nvPr/>
          </p:nvSpPr>
          <p:spPr>
            <a:xfrm>
              <a:off x="7133536"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3" name="Google Shape;393;p9"/>
            <p:cNvSpPr/>
            <p:nvPr/>
          </p:nvSpPr>
          <p:spPr>
            <a:xfrm>
              <a:off x="7322169"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4" name="Google Shape;394;p9"/>
            <p:cNvSpPr/>
            <p:nvPr/>
          </p:nvSpPr>
          <p:spPr>
            <a:xfrm>
              <a:off x="7510803"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5" name="Google Shape;395;p9"/>
            <p:cNvSpPr/>
            <p:nvPr/>
          </p:nvSpPr>
          <p:spPr>
            <a:xfrm>
              <a:off x="7699436"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6" name="Google Shape;396;p9"/>
            <p:cNvSpPr/>
            <p:nvPr/>
          </p:nvSpPr>
          <p:spPr>
            <a:xfrm>
              <a:off x="788807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7" name="Google Shape;397;p9"/>
            <p:cNvSpPr/>
            <p:nvPr/>
          </p:nvSpPr>
          <p:spPr>
            <a:xfrm>
              <a:off x="807670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8" name="Google Shape;398;p9"/>
            <p:cNvSpPr/>
            <p:nvPr/>
          </p:nvSpPr>
          <p:spPr>
            <a:xfrm>
              <a:off x="8265336"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99" name="Google Shape;399;p9"/>
          <p:cNvSpPr/>
          <p:nvPr/>
        </p:nvSpPr>
        <p:spPr>
          <a:xfrm>
            <a:off x="719200" y="532975"/>
            <a:ext cx="7707600" cy="11001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00" name="Google Shape;400;p9"/>
          <p:cNvSpPr txBox="1">
            <a:spLocks noGrp="1"/>
          </p:cNvSpPr>
          <p:nvPr>
            <p:ph type="title"/>
          </p:nvPr>
        </p:nvSpPr>
        <p:spPr>
          <a:xfrm>
            <a:off x="732100" y="540000"/>
            <a:ext cx="7684200" cy="1100100"/>
          </a:xfrm>
          <a:prstGeom prst="rect">
            <a:avLst/>
          </a:prstGeom>
          <a:noFill/>
          <a:effectLst>
            <a:outerShdw dist="47625" dir="3060000" algn="bl" rotWithShape="0">
              <a:schemeClr val="dk1">
                <a:alpha val="98000"/>
              </a:schemeClr>
            </a:outerShdw>
          </a:effectLst>
        </p:spPr>
        <p:txBody>
          <a:bodyPr spcFirstLastPara="1" wrap="square" lIns="91425" tIns="91425" rIns="91425" bIns="91425" anchor="ctr" anchorCtr="0">
            <a:noAutofit/>
          </a:bodyPr>
          <a:lstStyle>
            <a:lvl1pPr lvl="0" algn="ctr">
              <a:spcBef>
                <a:spcPct val="0"/>
              </a:spcBef>
              <a:spcAft>
                <a:spcPct val="0"/>
              </a:spcAft>
              <a:buSzPts val="4200"/>
              <a:buNone/>
              <a:defRPr sz="3000"/>
            </a:lvl1pPr>
            <a:lvl2pPr lvl="1" algn="ctr">
              <a:spcBef>
                <a:spcPct val="0"/>
              </a:spcBef>
              <a:spcAft>
                <a:spcPct val="0"/>
              </a:spcAft>
              <a:buSzPts val="4200"/>
              <a:buNone/>
              <a:defRPr sz="4200"/>
            </a:lvl2pPr>
            <a:lvl3pPr lvl="2" algn="ctr">
              <a:spcBef>
                <a:spcPct val="0"/>
              </a:spcBef>
              <a:spcAft>
                <a:spcPct val="0"/>
              </a:spcAft>
              <a:buSzPts val="4200"/>
              <a:buNone/>
              <a:defRPr sz="4200"/>
            </a:lvl3pPr>
            <a:lvl4pPr lvl="3" algn="ctr">
              <a:spcBef>
                <a:spcPct val="0"/>
              </a:spcBef>
              <a:spcAft>
                <a:spcPct val="0"/>
              </a:spcAft>
              <a:buSzPts val="4200"/>
              <a:buNone/>
              <a:defRPr sz="4200"/>
            </a:lvl4pPr>
            <a:lvl5pPr lvl="4" algn="ctr">
              <a:spcBef>
                <a:spcPct val="0"/>
              </a:spcBef>
              <a:spcAft>
                <a:spcPct val="0"/>
              </a:spcAft>
              <a:buSzPts val="4200"/>
              <a:buNone/>
              <a:defRPr sz="4200"/>
            </a:lvl5pPr>
            <a:lvl6pPr lvl="5" algn="ctr">
              <a:spcBef>
                <a:spcPct val="0"/>
              </a:spcBef>
              <a:spcAft>
                <a:spcPct val="0"/>
              </a:spcAft>
              <a:buSzPts val="4200"/>
              <a:buNone/>
              <a:defRPr sz="4200"/>
            </a:lvl6pPr>
            <a:lvl7pPr lvl="6" algn="ctr">
              <a:spcBef>
                <a:spcPct val="0"/>
              </a:spcBef>
              <a:spcAft>
                <a:spcPct val="0"/>
              </a:spcAft>
              <a:buSzPts val="4200"/>
              <a:buNone/>
              <a:defRPr sz="4200"/>
            </a:lvl7pPr>
            <a:lvl8pPr lvl="7" algn="ctr">
              <a:spcBef>
                <a:spcPct val="0"/>
              </a:spcBef>
              <a:spcAft>
                <a:spcPct val="0"/>
              </a:spcAft>
              <a:buSzPts val="4200"/>
              <a:buNone/>
              <a:defRPr sz="4200"/>
            </a:lvl8pPr>
            <a:lvl9pPr lvl="8" algn="ctr">
              <a:spcBef>
                <a:spcPct val="0"/>
              </a:spcBef>
              <a:spcAft>
                <a:spcPct val="0"/>
              </a:spcAft>
              <a:buSzPts val="4200"/>
              <a:buNone/>
              <a:defRPr sz="4200"/>
            </a:lvl9pPr>
          </a:lstStyle>
          <a:p>
            <a:endParaRPr/>
          </a:p>
        </p:txBody>
      </p:sp>
      <p:sp>
        <p:nvSpPr>
          <p:cNvPr id="401" name="Google Shape;401;p9"/>
          <p:cNvSpPr txBox="1">
            <a:spLocks noGrp="1"/>
          </p:cNvSpPr>
          <p:nvPr>
            <p:ph type="subTitle" idx="1"/>
          </p:nvPr>
        </p:nvSpPr>
        <p:spPr>
          <a:xfrm>
            <a:off x="2273150" y="2449900"/>
            <a:ext cx="4584900" cy="1100100"/>
          </a:xfrm>
          <a:prstGeom prst="rect">
            <a:avLst/>
          </a:prstGeom>
        </p:spPr>
        <p:txBody>
          <a:bodyPr spcFirstLastPara="1" wrap="square" lIns="91425" tIns="91425" rIns="91425" bIns="91425" anchor="ctr" anchorCtr="0">
            <a:noAutofit/>
          </a:bodyPr>
          <a:lstStyle>
            <a:lvl1pPr lvl="0" algn="ctr">
              <a:lnSpc>
                <a:spcPct val="100000"/>
              </a:lnSpc>
              <a:spcBef>
                <a:spcPct val="0"/>
              </a:spcBef>
              <a:spcAft>
                <a:spcPct val="0"/>
              </a:spcAft>
              <a:buSzPts val="2100"/>
              <a:buNone/>
              <a:defRPr sz="1400"/>
            </a:lvl1pPr>
            <a:lvl2pPr lvl="1" algn="ctr">
              <a:lnSpc>
                <a:spcPct val="100000"/>
              </a:lnSpc>
              <a:spcBef>
                <a:spcPct val="0"/>
              </a:spcBef>
              <a:spcAft>
                <a:spcPct val="0"/>
              </a:spcAft>
              <a:buSzPts val="2100"/>
              <a:buNone/>
              <a:defRPr sz="2100"/>
            </a:lvl2pPr>
            <a:lvl3pPr lvl="2" algn="ctr">
              <a:lnSpc>
                <a:spcPct val="100000"/>
              </a:lnSpc>
              <a:spcBef>
                <a:spcPct val="0"/>
              </a:spcBef>
              <a:spcAft>
                <a:spcPct val="0"/>
              </a:spcAft>
              <a:buSzPts val="2100"/>
              <a:buNone/>
              <a:defRPr sz="2100"/>
            </a:lvl3pPr>
            <a:lvl4pPr lvl="3" algn="ctr">
              <a:lnSpc>
                <a:spcPct val="100000"/>
              </a:lnSpc>
              <a:spcBef>
                <a:spcPct val="0"/>
              </a:spcBef>
              <a:spcAft>
                <a:spcPct val="0"/>
              </a:spcAft>
              <a:buSzPts val="2100"/>
              <a:buNone/>
              <a:defRPr sz="2100"/>
            </a:lvl4pPr>
            <a:lvl5pPr lvl="4" algn="ctr">
              <a:lnSpc>
                <a:spcPct val="100000"/>
              </a:lnSpc>
              <a:spcBef>
                <a:spcPct val="0"/>
              </a:spcBef>
              <a:spcAft>
                <a:spcPct val="0"/>
              </a:spcAft>
              <a:buSzPts val="2100"/>
              <a:buNone/>
              <a:defRPr sz="2100"/>
            </a:lvl5pPr>
            <a:lvl6pPr lvl="5" algn="ctr">
              <a:lnSpc>
                <a:spcPct val="100000"/>
              </a:lnSpc>
              <a:spcBef>
                <a:spcPct val="0"/>
              </a:spcBef>
              <a:spcAft>
                <a:spcPct val="0"/>
              </a:spcAft>
              <a:buSzPts val="2100"/>
              <a:buNone/>
              <a:defRPr sz="2100"/>
            </a:lvl6pPr>
            <a:lvl7pPr lvl="6" algn="ctr">
              <a:lnSpc>
                <a:spcPct val="100000"/>
              </a:lnSpc>
              <a:spcBef>
                <a:spcPct val="0"/>
              </a:spcBef>
              <a:spcAft>
                <a:spcPct val="0"/>
              </a:spcAft>
              <a:buSzPts val="2100"/>
              <a:buNone/>
              <a:defRPr sz="2100"/>
            </a:lvl7pPr>
            <a:lvl8pPr lvl="7" algn="ctr">
              <a:lnSpc>
                <a:spcPct val="100000"/>
              </a:lnSpc>
              <a:spcBef>
                <a:spcPct val="0"/>
              </a:spcBef>
              <a:spcAft>
                <a:spcPct val="0"/>
              </a:spcAft>
              <a:buSzPts val="2100"/>
              <a:buNone/>
              <a:defRPr sz="2100"/>
            </a:lvl8pPr>
            <a:lvl9pPr lvl="8" algn="ctr">
              <a:lnSpc>
                <a:spcPct val="100000"/>
              </a:lnSpc>
              <a:spcBef>
                <a:spcPct val="0"/>
              </a:spcBef>
              <a:spcAft>
                <a:spcPct val="0"/>
              </a:spcAft>
              <a:buSzPts val="2100"/>
              <a:buNone/>
              <a:defRPr sz="2100"/>
            </a:lvl9pPr>
          </a:lstStyle>
          <a:p>
            <a:endParaRPr/>
          </a:p>
        </p:txBody>
      </p:sp>
      <p:sp>
        <p:nvSpPr>
          <p:cNvPr id="402" name="Google Shape;402;p9"/>
          <p:cNvSpPr txBox="1">
            <a:spLocks noGrp="1"/>
          </p:cNvSpPr>
          <p:nvPr>
            <p:ph type="subTitle" idx="2"/>
          </p:nvPr>
        </p:nvSpPr>
        <p:spPr>
          <a:xfrm>
            <a:off x="732100" y="4764150"/>
            <a:ext cx="2200200" cy="2187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403" name="Google Shape;403;p9"/>
          <p:cNvSpPr txBox="1">
            <a:spLocks noGrp="1"/>
          </p:cNvSpPr>
          <p:nvPr>
            <p:ph type="subTitle" idx="3"/>
          </p:nvPr>
        </p:nvSpPr>
        <p:spPr>
          <a:xfrm>
            <a:off x="6906800" y="4764150"/>
            <a:ext cx="1505100" cy="2187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404" name="Google Shape;404;p9"/>
          <p:cNvGrpSpPr/>
          <p:nvPr/>
        </p:nvGrpSpPr>
        <p:grpSpPr>
          <a:xfrm>
            <a:off x="725700" y="134998"/>
            <a:ext cx="7679800" cy="270000"/>
            <a:chOff x="732100" y="631600"/>
            <a:chExt cx="7679800" cy="270000"/>
          </a:xfrm>
        </p:grpSpPr>
        <p:sp>
          <p:nvSpPr>
            <p:cNvPr id="405" name="Google Shape;405;p9"/>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406" name="Google Shape;406;p9"/>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407" name="Google Shape;407;p9"/>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408" name="Google Shape;408;p9"/>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409" name="Google Shape;409;p9"/>
          <p:cNvSpPr txBox="1">
            <a:spLocks noGrp="1"/>
          </p:cNvSpPr>
          <p:nvPr>
            <p:ph type="subTitle" idx="4"/>
          </p:nvPr>
        </p:nvSpPr>
        <p:spPr>
          <a:xfrm>
            <a:off x="3817050" y="4770450"/>
            <a:ext cx="1505100" cy="206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0"/>
        <p:cNvGrpSpPr/>
        <p:nvPr/>
      </p:nvGrpSpPr>
      <p:grpSpPr>
        <a:xfrm>
          <a:off x="0" y="0"/>
          <a:ext cx="0" cy="0"/>
          <a:chOff x="0" y="0"/>
          <a:chExt cx="0" cy="0"/>
        </a:xfrm>
      </p:grpSpPr>
      <p:sp>
        <p:nvSpPr>
          <p:cNvPr id="411" name="Google Shape;411;p10"/>
          <p:cNvSpPr txBox="1">
            <a:spLocks noGrp="1"/>
          </p:cNvSpPr>
          <p:nvPr>
            <p:ph type="body" idx="1"/>
          </p:nvPr>
        </p:nvSpPr>
        <p:spPr>
          <a:xfrm>
            <a:off x="720000" y="3454675"/>
            <a:ext cx="7710600" cy="1148700"/>
          </a:xfrm>
          <a:prstGeom prst="rect">
            <a:avLst/>
          </a:prstGeom>
          <a:effectLst>
            <a:outerShdw dist="47625" dir="3300000" algn="bl" rotWithShape="0">
              <a:schemeClr val="dk1"/>
            </a:outerShdw>
          </a:effectLst>
        </p:spPr>
        <p:txBody>
          <a:bodyPr spcFirstLastPara="1" wrap="square" lIns="91425" tIns="91425" rIns="91425" bIns="91425" anchor="ctr" anchorCtr="0">
            <a:noAutofit/>
          </a:bodyPr>
          <a:lstStyle>
            <a:lvl1pPr marL="457200" lvl="0" indent="-228600" algn="ctr">
              <a:lnSpc>
                <a:spcPct val="100000"/>
              </a:lnSpc>
              <a:spcBef>
                <a:spcPct val="0"/>
              </a:spcBef>
              <a:spcAft>
                <a:spcPct val="0"/>
              </a:spcAft>
              <a:buSzPts val="1800"/>
              <a:buNone/>
              <a:defRPr sz="3200">
                <a:latin typeface="Press Start 2P"/>
                <a:ea typeface="Press Start 2P"/>
                <a:cs typeface="Press Start 2P"/>
                <a:sym typeface="Press Start 2P"/>
              </a:defRPr>
            </a:lvl1pPr>
          </a:lstStyle>
          <a:p>
            <a:endParaRPr/>
          </a:p>
        </p:txBody>
      </p:sp>
      <p:grpSp>
        <p:nvGrpSpPr>
          <p:cNvPr id="412" name="Google Shape;412;p10"/>
          <p:cNvGrpSpPr/>
          <p:nvPr/>
        </p:nvGrpSpPr>
        <p:grpSpPr>
          <a:xfrm>
            <a:off x="716690" y="269994"/>
            <a:ext cx="7710616" cy="347677"/>
            <a:chOff x="748940" y="988319"/>
            <a:chExt cx="7710616" cy="347677"/>
          </a:xfrm>
        </p:grpSpPr>
        <p:sp>
          <p:nvSpPr>
            <p:cNvPr id="413" name="Google Shape;413;p10"/>
            <p:cNvSpPr/>
            <p:nvPr/>
          </p:nvSpPr>
          <p:spPr>
            <a:xfrm>
              <a:off x="1120964"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14" name="Google Shape;414;p10"/>
            <p:cNvSpPr/>
            <p:nvPr/>
          </p:nvSpPr>
          <p:spPr>
            <a:xfrm>
              <a:off x="934507"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15" name="Google Shape;415;p10"/>
            <p:cNvSpPr/>
            <p:nvPr/>
          </p:nvSpPr>
          <p:spPr>
            <a:xfrm>
              <a:off x="748940"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16" name="Google Shape;416;p10"/>
            <p:cNvSpPr/>
            <p:nvPr/>
          </p:nvSpPr>
          <p:spPr>
            <a:xfrm>
              <a:off x="1306532"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17" name="Google Shape;417;p10"/>
            <p:cNvGrpSpPr/>
            <p:nvPr/>
          </p:nvGrpSpPr>
          <p:grpSpPr>
            <a:xfrm>
              <a:off x="1492099" y="988319"/>
              <a:ext cx="348141" cy="347231"/>
              <a:chOff x="-1940500" y="150075"/>
              <a:chExt cx="195475" cy="194975"/>
            </a:xfrm>
          </p:grpSpPr>
          <p:sp>
            <p:nvSpPr>
              <p:cNvPr id="418" name="Google Shape;418;p1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19" name="Google Shape;419;p1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420" name="Google Shape;420;p10"/>
            <p:cNvSpPr/>
            <p:nvPr/>
          </p:nvSpPr>
          <p:spPr>
            <a:xfrm>
              <a:off x="2224184"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1" name="Google Shape;421;p10"/>
            <p:cNvSpPr/>
            <p:nvPr/>
          </p:nvSpPr>
          <p:spPr>
            <a:xfrm>
              <a:off x="203772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2" name="Google Shape;422;p10"/>
            <p:cNvSpPr/>
            <p:nvPr/>
          </p:nvSpPr>
          <p:spPr>
            <a:xfrm>
              <a:off x="185215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3" name="Google Shape;423;p10"/>
            <p:cNvSpPr/>
            <p:nvPr/>
          </p:nvSpPr>
          <p:spPr>
            <a:xfrm>
              <a:off x="2409751"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24" name="Google Shape;424;p10"/>
            <p:cNvGrpSpPr/>
            <p:nvPr/>
          </p:nvGrpSpPr>
          <p:grpSpPr>
            <a:xfrm>
              <a:off x="2595318" y="988319"/>
              <a:ext cx="348141" cy="347231"/>
              <a:chOff x="-1940500" y="150075"/>
              <a:chExt cx="195475" cy="194975"/>
            </a:xfrm>
          </p:grpSpPr>
          <p:sp>
            <p:nvSpPr>
              <p:cNvPr id="425" name="Google Shape;425;p1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6" name="Google Shape;426;p1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427" name="Google Shape;427;p10"/>
            <p:cNvSpPr/>
            <p:nvPr/>
          </p:nvSpPr>
          <p:spPr>
            <a:xfrm>
              <a:off x="332740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8" name="Google Shape;428;p10"/>
            <p:cNvSpPr/>
            <p:nvPr/>
          </p:nvSpPr>
          <p:spPr>
            <a:xfrm>
              <a:off x="314094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9" name="Google Shape;429;p10"/>
            <p:cNvSpPr/>
            <p:nvPr/>
          </p:nvSpPr>
          <p:spPr>
            <a:xfrm>
              <a:off x="295537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30" name="Google Shape;430;p10"/>
            <p:cNvSpPr/>
            <p:nvPr/>
          </p:nvSpPr>
          <p:spPr>
            <a:xfrm>
              <a:off x="351297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31" name="Google Shape;431;p10"/>
            <p:cNvGrpSpPr/>
            <p:nvPr/>
          </p:nvGrpSpPr>
          <p:grpSpPr>
            <a:xfrm>
              <a:off x="3698537" y="988319"/>
              <a:ext cx="348141" cy="347231"/>
              <a:chOff x="-1940500" y="150075"/>
              <a:chExt cx="195475" cy="194975"/>
            </a:xfrm>
          </p:grpSpPr>
          <p:sp>
            <p:nvSpPr>
              <p:cNvPr id="432" name="Google Shape;432;p1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33" name="Google Shape;433;p1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434" name="Google Shape;434;p10"/>
            <p:cNvSpPr/>
            <p:nvPr/>
          </p:nvSpPr>
          <p:spPr>
            <a:xfrm>
              <a:off x="443062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35" name="Google Shape;435;p10"/>
            <p:cNvSpPr/>
            <p:nvPr/>
          </p:nvSpPr>
          <p:spPr>
            <a:xfrm>
              <a:off x="4244165"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36" name="Google Shape;436;p10"/>
            <p:cNvSpPr/>
            <p:nvPr/>
          </p:nvSpPr>
          <p:spPr>
            <a:xfrm>
              <a:off x="4058598"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37" name="Google Shape;437;p10"/>
            <p:cNvSpPr/>
            <p:nvPr/>
          </p:nvSpPr>
          <p:spPr>
            <a:xfrm>
              <a:off x="461619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38" name="Google Shape;438;p10"/>
            <p:cNvGrpSpPr/>
            <p:nvPr/>
          </p:nvGrpSpPr>
          <p:grpSpPr>
            <a:xfrm>
              <a:off x="4801757" y="988319"/>
              <a:ext cx="348141" cy="347231"/>
              <a:chOff x="-1940500" y="150075"/>
              <a:chExt cx="195475" cy="194975"/>
            </a:xfrm>
          </p:grpSpPr>
          <p:sp>
            <p:nvSpPr>
              <p:cNvPr id="439" name="Google Shape;439;p1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40" name="Google Shape;440;p1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441" name="Google Shape;441;p10"/>
            <p:cNvSpPr/>
            <p:nvPr/>
          </p:nvSpPr>
          <p:spPr>
            <a:xfrm>
              <a:off x="5533842"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42" name="Google Shape;442;p10"/>
            <p:cNvSpPr/>
            <p:nvPr/>
          </p:nvSpPr>
          <p:spPr>
            <a:xfrm>
              <a:off x="534738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43" name="Google Shape;443;p10"/>
            <p:cNvSpPr/>
            <p:nvPr/>
          </p:nvSpPr>
          <p:spPr>
            <a:xfrm>
              <a:off x="516181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44" name="Google Shape;444;p10"/>
            <p:cNvSpPr/>
            <p:nvPr/>
          </p:nvSpPr>
          <p:spPr>
            <a:xfrm>
              <a:off x="5719409"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45" name="Google Shape;445;p10"/>
            <p:cNvGrpSpPr/>
            <p:nvPr/>
          </p:nvGrpSpPr>
          <p:grpSpPr>
            <a:xfrm>
              <a:off x="5904976" y="988319"/>
              <a:ext cx="348141" cy="347231"/>
              <a:chOff x="-1940500" y="150075"/>
              <a:chExt cx="195475" cy="194975"/>
            </a:xfrm>
          </p:grpSpPr>
          <p:sp>
            <p:nvSpPr>
              <p:cNvPr id="446" name="Google Shape;446;p1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47" name="Google Shape;447;p1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448" name="Google Shape;448;p10"/>
            <p:cNvSpPr/>
            <p:nvPr/>
          </p:nvSpPr>
          <p:spPr>
            <a:xfrm>
              <a:off x="663706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49" name="Google Shape;449;p10"/>
            <p:cNvSpPr/>
            <p:nvPr/>
          </p:nvSpPr>
          <p:spPr>
            <a:xfrm>
              <a:off x="645060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50" name="Google Shape;450;p10"/>
            <p:cNvSpPr/>
            <p:nvPr/>
          </p:nvSpPr>
          <p:spPr>
            <a:xfrm>
              <a:off x="626503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51" name="Google Shape;451;p10"/>
            <p:cNvSpPr/>
            <p:nvPr/>
          </p:nvSpPr>
          <p:spPr>
            <a:xfrm>
              <a:off x="682262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52" name="Google Shape;452;p10"/>
            <p:cNvGrpSpPr/>
            <p:nvPr/>
          </p:nvGrpSpPr>
          <p:grpSpPr>
            <a:xfrm>
              <a:off x="7008195" y="988319"/>
              <a:ext cx="348141" cy="347231"/>
              <a:chOff x="-1940500" y="150075"/>
              <a:chExt cx="195475" cy="194975"/>
            </a:xfrm>
          </p:grpSpPr>
          <p:sp>
            <p:nvSpPr>
              <p:cNvPr id="453" name="Google Shape;453;p1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54" name="Google Shape;454;p1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455" name="Google Shape;455;p10"/>
            <p:cNvSpPr/>
            <p:nvPr/>
          </p:nvSpPr>
          <p:spPr>
            <a:xfrm>
              <a:off x="774028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56" name="Google Shape;456;p10"/>
            <p:cNvSpPr/>
            <p:nvPr/>
          </p:nvSpPr>
          <p:spPr>
            <a:xfrm>
              <a:off x="7553823"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57" name="Google Shape;457;p10"/>
            <p:cNvSpPr/>
            <p:nvPr/>
          </p:nvSpPr>
          <p:spPr>
            <a:xfrm>
              <a:off x="7368256"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58" name="Google Shape;458;p10"/>
            <p:cNvSpPr/>
            <p:nvPr/>
          </p:nvSpPr>
          <p:spPr>
            <a:xfrm>
              <a:off x="792584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59" name="Google Shape;459;p10"/>
            <p:cNvGrpSpPr/>
            <p:nvPr/>
          </p:nvGrpSpPr>
          <p:grpSpPr>
            <a:xfrm>
              <a:off x="8111415" y="988319"/>
              <a:ext cx="348141" cy="347231"/>
              <a:chOff x="-1940500" y="150075"/>
              <a:chExt cx="195475" cy="194975"/>
            </a:xfrm>
          </p:grpSpPr>
          <p:sp>
            <p:nvSpPr>
              <p:cNvPr id="460" name="Google Shape;460;p1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61" name="Google Shape;461;p1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nvGrpSpPr>
          <p:cNvPr id="462" name="Google Shape;462;p10"/>
          <p:cNvGrpSpPr/>
          <p:nvPr/>
        </p:nvGrpSpPr>
        <p:grpSpPr>
          <a:xfrm>
            <a:off x="0" y="4873500"/>
            <a:ext cx="9143980" cy="270000"/>
            <a:chOff x="0" y="0"/>
            <a:chExt cx="9143980" cy="540000"/>
          </a:xfrm>
        </p:grpSpPr>
        <p:sp>
          <p:nvSpPr>
            <p:cNvPr id="463" name="Google Shape;463;p10"/>
            <p:cNvSpPr/>
            <p:nvPr/>
          </p:nvSpPr>
          <p:spPr>
            <a:xfrm>
              <a:off x="0" y="0"/>
              <a:ext cx="1306200" cy="5400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64" name="Google Shape;464;p10"/>
            <p:cNvSpPr/>
            <p:nvPr/>
          </p:nvSpPr>
          <p:spPr>
            <a:xfrm>
              <a:off x="1306297" y="0"/>
              <a:ext cx="1306200" cy="5400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65" name="Google Shape;465;p10"/>
            <p:cNvSpPr/>
            <p:nvPr/>
          </p:nvSpPr>
          <p:spPr>
            <a:xfrm>
              <a:off x="2612593" y="0"/>
              <a:ext cx="1306200" cy="5400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66" name="Google Shape;466;p10"/>
            <p:cNvSpPr/>
            <p:nvPr/>
          </p:nvSpPr>
          <p:spPr>
            <a:xfrm>
              <a:off x="3918890" y="0"/>
              <a:ext cx="1306200" cy="5400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67" name="Google Shape;467;p10"/>
            <p:cNvSpPr/>
            <p:nvPr/>
          </p:nvSpPr>
          <p:spPr>
            <a:xfrm>
              <a:off x="5225187" y="0"/>
              <a:ext cx="1306200" cy="5400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68" name="Google Shape;468;p10"/>
            <p:cNvSpPr/>
            <p:nvPr/>
          </p:nvSpPr>
          <p:spPr>
            <a:xfrm>
              <a:off x="6531483" y="0"/>
              <a:ext cx="1306200" cy="5400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69" name="Google Shape;469;p10"/>
            <p:cNvSpPr/>
            <p:nvPr/>
          </p:nvSpPr>
          <p:spPr>
            <a:xfrm>
              <a:off x="7837780" y="0"/>
              <a:ext cx="1306200" cy="5400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0"/>
        <p:cNvGrpSpPr/>
        <p:nvPr/>
      </p:nvGrpSpPr>
      <p:grpSpPr>
        <a:xfrm>
          <a:off x="0" y="0"/>
          <a:ext cx="0" cy="0"/>
          <a:chOff x="0" y="0"/>
          <a:chExt cx="0" cy="0"/>
        </a:xfrm>
      </p:grpSpPr>
      <p:sp>
        <p:nvSpPr>
          <p:cNvPr id="471" name="Google Shape;471;p11"/>
          <p:cNvSpPr txBox="1">
            <a:spLocks noGrp="1"/>
          </p:cNvSpPr>
          <p:nvPr>
            <p:ph type="title" hasCustomPrompt="1"/>
          </p:nvPr>
        </p:nvSpPr>
        <p:spPr>
          <a:xfrm>
            <a:off x="720000" y="1558475"/>
            <a:ext cx="7704000" cy="1300800"/>
          </a:xfrm>
          <a:prstGeom prst="rect">
            <a:avLst/>
          </a:prstGeom>
          <a:effectLst>
            <a:outerShdw dist="38100" dir="3300000" algn="bl" rotWithShape="0">
              <a:schemeClr val="accent2"/>
            </a:outerShdw>
          </a:effectLst>
        </p:spPr>
        <p:txBody>
          <a:bodyPr spcFirstLastPara="1" wrap="square" lIns="91425" tIns="91425" rIns="91425" bIns="91425" anchor="ctr" anchorCtr="0">
            <a:noAutofit/>
          </a:bodyPr>
          <a:lstStyle>
            <a:lvl1pPr lvl="0" algn="ctr">
              <a:spcBef>
                <a:spcPct val="0"/>
              </a:spcBef>
              <a:spcAft>
                <a:spcPct val="0"/>
              </a:spcAft>
              <a:buSzPts val="12000"/>
              <a:buNone/>
              <a:defRPr sz="6000"/>
            </a:lvl1pPr>
            <a:lvl2pPr lvl="1" algn="ctr">
              <a:spcBef>
                <a:spcPct val="0"/>
              </a:spcBef>
              <a:spcAft>
                <a:spcPct val="0"/>
              </a:spcAft>
              <a:buSzPts val="12000"/>
              <a:buNone/>
              <a:defRPr sz="12000"/>
            </a:lvl2pPr>
            <a:lvl3pPr lvl="2" algn="ctr">
              <a:spcBef>
                <a:spcPct val="0"/>
              </a:spcBef>
              <a:spcAft>
                <a:spcPct val="0"/>
              </a:spcAft>
              <a:buSzPts val="12000"/>
              <a:buNone/>
              <a:defRPr sz="12000"/>
            </a:lvl3pPr>
            <a:lvl4pPr lvl="3" algn="ctr">
              <a:spcBef>
                <a:spcPct val="0"/>
              </a:spcBef>
              <a:spcAft>
                <a:spcPct val="0"/>
              </a:spcAft>
              <a:buSzPts val="12000"/>
              <a:buNone/>
              <a:defRPr sz="12000"/>
            </a:lvl4pPr>
            <a:lvl5pPr lvl="4" algn="ctr">
              <a:spcBef>
                <a:spcPct val="0"/>
              </a:spcBef>
              <a:spcAft>
                <a:spcPct val="0"/>
              </a:spcAft>
              <a:buSzPts val="12000"/>
              <a:buNone/>
              <a:defRPr sz="12000"/>
            </a:lvl5pPr>
            <a:lvl6pPr lvl="5" algn="ctr">
              <a:spcBef>
                <a:spcPct val="0"/>
              </a:spcBef>
              <a:spcAft>
                <a:spcPct val="0"/>
              </a:spcAft>
              <a:buSzPts val="12000"/>
              <a:buNone/>
              <a:defRPr sz="12000"/>
            </a:lvl6pPr>
            <a:lvl7pPr lvl="6" algn="ctr">
              <a:spcBef>
                <a:spcPct val="0"/>
              </a:spcBef>
              <a:spcAft>
                <a:spcPct val="0"/>
              </a:spcAft>
              <a:buSzPts val="12000"/>
              <a:buNone/>
              <a:defRPr sz="12000"/>
            </a:lvl7pPr>
            <a:lvl8pPr lvl="7" algn="ctr">
              <a:spcBef>
                <a:spcPct val="0"/>
              </a:spcBef>
              <a:spcAft>
                <a:spcPct val="0"/>
              </a:spcAft>
              <a:buSzPts val="12000"/>
              <a:buNone/>
              <a:defRPr sz="12000"/>
            </a:lvl8pPr>
            <a:lvl9pPr lvl="8" algn="ctr">
              <a:spcBef>
                <a:spcPct val="0"/>
              </a:spcBef>
              <a:spcAft>
                <a:spcPct val="0"/>
              </a:spcAft>
              <a:buSzPts val="12000"/>
              <a:buNone/>
              <a:defRPr sz="12000"/>
            </a:lvl9pPr>
          </a:lstStyle>
          <a:p>
            <a:r>
              <a:t>xx%</a:t>
            </a:r>
          </a:p>
        </p:txBody>
      </p:sp>
      <p:grpSp>
        <p:nvGrpSpPr>
          <p:cNvPr id="472" name="Google Shape;472;p11"/>
          <p:cNvGrpSpPr/>
          <p:nvPr/>
        </p:nvGrpSpPr>
        <p:grpSpPr>
          <a:xfrm>
            <a:off x="0" y="0"/>
            <a:ext cx="9143980" cy="540000"/>
            <a:chOff x="0" y="0"/>
            <a:chExt cx="9143980" cy="540000"/>
          </a:xfrm>
        </p:grpSpPr>
        <p:sp>
          <p:nvSpPr>
            <p:cNvPr id="473" name="Google Shape;473;p11"/>
            <p:cNvSpPr/>
            <p:nvPr/>
          </p:nvSpPr>
          <p:spPr>
            <a:xfrm>
              <a:off x="0" y="0"/>
              <a:ext cx="1306200" cy="5400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74" name="Google Shape;474;p11"/>
            <p:cNvSpPr/>
            <p:nvPr/>
          </p:nvSpPr>
          <p:spPr>
            <a:xfrm>
              <a:off x="1306297" y="0"/>
              <a:ext cx="1306200" cy="5400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75" name="Google Shape;475;p11"/>
            <p:cNvSpPr/>
            <p:nvPr/>
          </p:nvSpPr>
          <p:spPr>
            <a:xfrm>
              <a:off x="2612593" y="0"/>
              <a:ext cx="1306200" cy="5400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76" name="Google Shape;476;p11"/>
            <p:cNvSpPr/>
            <p:nvPr/>
          </p:nvSpPr>
          <p:spPr>
            <a:xfrm>
              <a:off x="3918890" y="0"/>
              <a:ext cx="1306200" cy="5400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77" name="Google Shape;477;p11"/>
            <p:cNvSpPr/>
            <p:nvPr/>
          </p:nvSpPr>
          <p:spPr>
            <a:xfrm>
              <a:off x="5225187" y="0"/>
              <a:ext cx="1306200" cy="5400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78" name="Google Shape;478;p11"/>
            <p:cNvSpPr/>
            <p:nvPr/>
          </p:nvSpPr>
          <p:spPr>
            <a:xfrm>
              <a:off x="6531483" y="0"/>
              <a:ext cx="1306200" cy="5400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79" name="Google Shape;479;p11"/>
            <p:cNvSpPr/>
            <p:nvPr/>
          </p:nvSpPr>
          <p:spPr>
            <a:xfrm>
              <a:off x="7837780" y="0"/>
              <a:ext cx="1306200" cy="5400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480" name="Google Shape;480;p11"/>
          <p:cNvGrpSpPr/>
          <p:nvPr/>
        </p:nvGrpSpPr>
        <p:grpSpPr>
          <a:xfrm>
            <a:off x="716690" y="4525819"/>
            <a:ext cx="7710616" cy="347677"/>
            <a:chOff x="748940" y="988319"/>
            <a:chExt cx="7710616" cy="347677"/>
          </a:xfrm>
        </p:grpSpPr>
        <p:sp>
          <p:nvSpPr>
            <p:cNvPr id="481" name="Google Shape;481;p11"/>
            <p:cNvSpPr/>
            <p:nvPr/>
          </p:nvSpPr>
          <p:spPr>
            <a:xfrm>
              <a:off x="1120964"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82" name="Google Shape;482;p11"/>
            <p:cNvSpPr/>
            <p:nvPr/>
          </p:nvSpPr>
          <p:spPr>
            <a:xfrm>
              <a:off x="934507"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83" name="Google Shape;483;p11"/>
            <p:cNvSpPr/>
            <p:nvPr/>
          </p:nvSpPr>
          <p:spPr>
            <a:xfrm>
              <a:off x="748940"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84" name="Google Shape;484;p11"/>
            <p:cNvSpPr/>
            <p:nvPr/>
          </p:nvSpPr>
          <p:spPr>
            <a:xfrm>
              <a:off x="1306532"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85" name="Google Shape;485;p11"/>
            <p:cNvGrpSpPr/>
            <p:nvPr/>
          </p:nvGrpSpPr>
          <p:grpSpPr>
            <a:xfrm>
              <a:off x="1492099" y="988319"/>
              <a:ext cx="348141" cy="347231"/>
              <a:chOff x="-1940500" y="150075"/>
              <a:chExt cx="195475" cy="194975"/>
            </a:xfrm>
          </p:grpSpPr>
          <p:sp>
            <p:nvSpPr>
              <p:cNvPr id="486" name="Google Shape;486;p1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87" name="Google Shape;487;p1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488" name="Google Shape;488;p11"/>
            <p:cNvSpPr/>
            <p:nvPr/>
          </p:nvSpPr>
          <p:spPr>
            <a:xfrm>
              <a:off x="2224184"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89" name="Google Shape;489;p11"/>
            <p:cNvSpPr/>
            <p:nvPr/>
          </p:nvSpPr>
          <p:spPr>
            <a:xfrm>
              <a:off x="203772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90" name="Google Shape;490;p11"/>
            <p:cNvSpPr/>
            <p:nvPr/>
          </p:nvSpPr>
          <p:spPr>
            <a:xfrm>
              <a:off x="185215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91" name="Google Shape;491;p11"/>
            <p:cNvSpPr/>
            <p:nvPr/>
          </p:nvSpPr>
          <p:spPr>
            <a:xfrm>
              <a:off x="2409751"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92" name="Google Shape;492;p11"/>
            <p:cNvGrpSpPr/>
            <p:nvPr/>
          </p:nvGrpSpPr>
          <p:grpSpPr>
            <a:xfrm>
              <a:off x="2595318" y="988319"/>
              <a:ext cx="348141" cy="347231"/>
              <a:chOff x="-1940500" y="150075"/>
              <a:chExt cx="195475" cy="194975"/>
            </a:xfrm>
          </p:grpSpPr>
          <p:sp>
            <p:nvSpPr>
              <p:cNvPr id="493" name="Google Shape;493;p1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94" name="Google Shape;494;p1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495" name="Google Shape;495;p11"/>
            <p:cNvSpPr/>
            <p:nvPr/>
          </p:nvSpPr>
          <p:spPr>
            <a:xfrm>
              <a:off x="332740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96" name="Google Shape;496;p11"/>
            <p:cNvSpPr/>
            <p:nvPr/>
          </p:nvSpPr>
          <p:spPr>
            <a:xfrm>
              <a:off x="314094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97" name="Google Shape;497;p11"/>
            <p:cNvSpPr/>
            <p:nvPr/>
          </p:nvSpPr>
          <p:spPr>
            <a:xfrm>
              <a:off x="295537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98" name="Google Shape;498;p11"/>
            <p:cNvSpPr/>
            <p:nvPr/>
          </p:nvSpPr>
          <p:spPr>
            <a:xfrm>
              <a:off x="351297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99" name="Google Shape;499;p11"/>
            <p:cNvGrpSpPr/>
            <p:nvPr/>
          </p:nvGrpSpPr>
          <p:grpSpPr>
            <a:xfrm>
              <a:off x="3698537" y="988319"/>
              <a:ext cx="348141" cy="347231"/>
              <a:chOff x="-1940500" y="150075"/>
              <a:chExt cx="195475" cy="194975"/>
            </a:xfrm>
          </p:grpSpPr>
          <p:sp>
            <p:nvSpPr>
              <p:cNvPr id="500" name="Google Shape;500;p1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01" name="Google Shape;501;p1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02" name="Google Shape;502;p11"/>
            <p:cNvSpPr/>
            <p:nvPr/>
          </p:nvSpPr>
          <p:spPr>
            <a:xfrm>
              <a:off x="443062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03" name="Google Shape;503;p11"/>
            <p:cNvSpPr/>
            <p:nvPr/>
          </p:nvSpPr>
          <p:spPr>
            <a:xfrm>
              <a:off x="4244165"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04" name="Google Shape;504;p11"/>
            <p:cNvSpPr/>
            <p:nvPr/>
          </p:nvSpPr>
          <p:spPr>
            <a:xfrm>
              <a:off x="4058598"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05" name="Google Shape;505;p11"/>
            <p:cNvSpPr/>
            <p:nvPr/>
          </p:nvSpPr>
          <p:spPr>
            <a:xfrm>
              <a:off x="461619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06" name="Google Shape;506;p11"/>
            <p:cNvGrpSpPr/>
            <p:nvPr/>
          </p:nvGrpSpPr>
          <p:grpSpPr>
            <a:xfrm>
              <a:off x="4801757" y="988319"/>
              <a:ext cx="348141" cy="347231"/>
              <a:chOff x="-1940500" y="150075"/>
              <a:chExt cx="195475" cy="194975"/>
            </a:xfrm>
          </p:grpSpPr>
          <p:sp>
            <p:nvSpPr>
              <p:cNvPr id="507" name="Google Shape;507;p1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08" name="Google Shape;508;p1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09" name="Google Shape;509;p11"/>
            <p:cNvSpPr/>
            <p:nvPr/>
          </p:nvSpPr>
          <p:spPr>
            <a:xfrm>
              <a:off x="5533842"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10" name="Google Shape;510;p11"/>
            <p:cNvSpPr/>
            <p:nvPr/>
          </p:nvSpPr>
          <p:spPr>
            <a:xfrm>
              <a:off x="534738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11" name="Google Shape;511;p11"/>
            <p:cNvSpPr/>
            <p:nvPr/>
          </p:nvSpPr>
          <p:spPr>
            <a:xfrm>
              <a:off x="516181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12" name="Google Shape;512;p11"/>
            <p:cNvSpPr/>
            <p:nvPr/>
          </p:nvSpPr>
          <p:spPr>
            <a:xfrm>
              <a:off x="5719409"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13" name="Google Shape;513;p11"/>
            <p:cNvGrpSpPr/>
            <p:nvPr/>
          </p:nvGrpSpPr>
          <p:grpSpPr>
            <a:xfrm>
              <a:off x="5904976" y="988319"/>
              <a:ext cx="348141" cy="347231"/>
              <a:chOff x="-1940500" y="150075"/>
              <a:chExt cx="195475" cy="194975"/>
            </a:xfrm>
          </p:grpSpPr>
          <p:sp>
            <p:nvSpPr>
              <p:cNvPr id="514" name="Google Shape;514;p1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15" name="Google Shape;515;p1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16" name="Google Shape;516;p11"/>
            <p:cNvSpPr/>
            <p:nvPr/>
          </p:nvSpPr>
          <p:spPr>
            <a:xfrm>
              <a:off x="663706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17" name="Google Shape;517;p11"/>
            <p:cNvSpPr/>
            <p:nvPr/>
          </p:nvSpPr>
          <p:spPr>
            <a:xfrm>
              <a:off x="645060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18" name="Google Shape;518;p11"/>
            <p:cNvSpPr/>
            <p:nvPr/>
          </p:nvSpPr>
          <p:spPr>
            <a:xfrm>
              <a:off x="626503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19" name="Google Shape;519;p11"/>
            <p:cNvSpPr/>
            <p:nvPr/>
          </p:nvSpPr>
          <p:spPr>
            <a:xfrm>
              <a:off x="682262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20" name="Google Shape;520;p11"/>
            <p:cNvGrpSpPr/>
            <p:nvPr/>
          </p:nvGrpSpPr>
          <p:grpSpPr>
            <a:xfrm>
              <a:off x="7008195" y="988319"/>
              <a:ext cx="348141" cy="347231"/>
              <a:chOff x="-1940500" y="150075"/>
              <a:chExt cx="195475" cy="194975"/>
            </a:xfrm>
          </p:grpSpPr>
          <p:sp>
            <p:nvSpPr>
              <p:cNvPr id="521" name="Google Shape;521;p1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22" name="Google Shape;522;p1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23" name="Google Shape;523;p11"/>
            <p:cNvSpPr/>
            <p:nvPr/>
          </p:nvSpPr>
          <p:spPr>
            <a:xfrm>
              <a:off x="774028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24" name="Google Shape;524;p11"/>
            <p:cNvSpPr/>
            <p:nvPr/>
          </p:nvSpPr>
          <p:spPr>
            <a:xfrm>
              <a:off x="7553823"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25" name="Google Shape;525;p11"/>
            <p:cNvSpPr/>
            <p:nvPr/>
          </p:nvSpPr>
          <p:spPr>
            <a:xfrm>
              <a:off x="7368256"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26" name="Google Shape;526;p11"/>
            <p:cNvSpPr/>
            <p:nvPr/>
          </p:nvSpPr>
          <p:spPr>
            <a:xfrm>
              <a:off x="792584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27" name="Google Shape;527;p11"/>
            <p:cNvGrpSpPr/>
            <p:nvPr/>
          </p:nvGrpSpPr>
          <p:grpSpPr>
            <a:xfrm>
              <a:off x="8111415" y="988319"/>
              <a:ext cx="348141" cy="347231"/>
              <a:chOff x="-1940500" y="150075"/>
              <a:chExt cx="195475" cy="194975"/>
            </a:xfrm>
          </p:grpSpPr>
          <p:sp>
            <p:nvSpPr>
              <p:cNvPr id="528" name="Google Shape;528;p1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29" name="Google Shape;529;p1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530" name="Google Shape;530;p11"/>
          <p:cNvSpPr txBox="1">
            <a:spLocks noGrp="1"/>
          </p:cNvSpPr>
          <p:nvPr>
            <p:ph type="subTitle" idx="1"/>
          </p:nvPr>
        </p:nvSpPr>
        <p:spPr>
          <a:xfrm>
            <a:off x="732138" y="2979700"/>
            <a:ext cx="7679700" cy="409200"/>
          </a:xfrm>
          <a:prstGeom prst="rect">
            <a:avLst/>
          </a:prstGeom>
          <a:solidFill>
            <a:schemeClr val="accent2"/>
          </a:solidFill>
        </p:spPr>
        <p:txBody>
          <a:bodyPr spcFirstLastPara="1" wrap="square" lIns="91425" tIns="91425" rIns="91425" bIns="91425" anchor="ctr" anchorCtr="0">
            <a:noAutofit/>
          </a:bodyPr>
          <a:lstStyle>
            <a:lvl1pPr lvl="0" algn="ctr" rtl="0">
              <a:spcBef>
                <a:spcPct val="0"/>
              </a:spcBef>
              <a:spcAft>
                <a:spcPct val="0"/>
              </a:spcAft>
              <a:buSzPts val="1400"/>
              <a:buNone/>
              <a:defRPr sz="14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531" name="Google Shape;531;p11"/>
          <p:cNvGrpSpPr/>
          <p:nvPr/>
        </p:nvGrpSpPr>
        <p:grpSpPr>
          <a:xfrm>
            <a:off x="732100" y="696039"/>
            <a:ext cx="7679800" cy="270000"/>
            <a:chOff x="732100" y="631600"/>
            <a:chExt cx="7679800" cy="270000"/>
          </a:xfrm>
        </p:grpSpPr>
        <p:sp>
          <p:nvSpPr>
            <p:cNvPr id="532" name="Google Shape;532;p11"/>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1000">
                  <a:solidFill>
                    <a:schemeClr val="lt1"/>
                  </a:solidFill>
                  <a:latin typeface="Orbitron"/>
                  <a:ea typeface="Orbitron"/>
                  <a:cs typeface="Orbitron"/>
                  <a:sym typeface="Orbitron"/>
                </a:rPr>
                <a:t>P100</a:t>
              </a:r>
              <a:endParaRPr sz="1000">
                <a:solidFill>
                  <a:schemeClr val="lt1"/>
                </a:solidFill>
                <a:latin typeface="Orbitron"/>
                <a:ea typeface="Orbitron"/>
                <a:cs typeface="Orbitron"/>
                <a:sym typeface="Orbitron"/>
              </a:endParaRPr>
            </a:p>
          </p:txBody>
        </p:sp>
        <p:sp>
          <p:nvSpPr>
            <p:cNvPr id="533" name="Google Shape;533;p11"/>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1000">
                  <a:solidFill>
                    <a:schemeClr val="lt1"/>
                  </a:solidFill>
                  <a:latin typeface="Orbitron"/>
                  <a:ea typeface="Orbitron"/>
                  <a:cs typeface="Orbitron"/>
                  <a:sym typeface="Orbitron"/>
                </a:rPr>
                <a:t>WT-FAX  100</a:t>
              </a:r>
              <a:endParaRPr sz="1000">
                <a:solidFill>
                  <a:schemeClr val="lt1"/>
                </a:solidFill>
                <a:latin typeface="Orbitron"/>
                <a:ea typeface="Orbitron"/>
                <a:cs typeface="Orbitron"/>
                <a:sym typeface="Orbitron"/>
              </a:endParaRPr>
            </a:p>
          </p:txBody>
        </p:sp>
        <p:sp>
          <p:nvSpPr>
            <p:cNvPr id="534" name="Google Shape;534;p11"/>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1000">
                  <a:solidFill>
                    <a:schemeClr val="lt1"/>
                  </a:solidFill>
                  <a:latin typeface="Orbitron"/>
                  <a:ea typeface="Orbitron"/>
                  <a:cs typeface="Orbitron"/>
                  <a:sym typeface="Orbitron"/>
                </a:rPr>
                <a:t>Wed 24 Oct</a:t>
              </a:r>
              <a:endParaRPr sz="1000">
                <a:solidFill>
                  <a:schemeClr val="lt1"/>
                </a:solidFill>
                <a:latin typeface="Orbitron"/>
                <a:ea typeface="Orbitron"/>
                <a:cs typeface="Orbitron"/>
                <a:sym typeface="Orbitron"/>
              </a:endParaRPr>
            </a:p>
          </p:txBody>
        </p:sp>
        <p:sp>
          <p:nvSpPr>
            <p:cNvPr id="535" name="Google Shape;535;p11"/>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1000">
                  <a:solidFill>
                    <a:schemeClr val="lt1"/>
                  </a:solidFill>
                  <a:latin typeface="Orbitron"/>
                  <a:ea typeface="Orbitron"/>
                  <a:cs typeface="Orbitron"/>
                  <a:sym typeface="Orbitron"/>
                </a:rPr>
                <a:t>14.09.4</a:t>
              </a:r>
              <a:endParaRPr sz="1000">
                <a:solidFill>
                  <a:schemeClr val="lt1"/>
                </a:solidFill>
                <a:latin typeface="Orbitron"/>
                <a:ea typeface="Orbitron"/>
                <a:cs typeface="Orbitron"/>
                <a:sym typeface="Orbitron"/>
              </a:endParaRPr>
            </a:p>
          </p:txBody>
        </p:sp>
      </p:gr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8" name="Google Shape;48;p7"/>
          <p:cNvGrpSpPr/>
          <p:nvPr/>
        </p:nvGrpSpPr>
        <p:grpSpPr>
          <a:xfrm>
            <a:off x="8389787" y="179931"/>
            <a:ext cx="486393" cy="125690"/>
            <a:chOff x="-890300" y="1406550"/>
            <a:chExt cx="806088" cy="208200"/>
          </a:xfrm>
        </p:grpSpPr>
        <p:sp>
          <p:nvSpPr>
            <p:cNvPr id="49" name="Google Shape;49;p7"/>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0" name="Google Shape;50;p7"/>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1" name="Google Shape;51;p7"/>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2" name="Google Shape;52;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53" name="Google Shape;53;p7"/>
          <p:cNvSpPr txBox="1">
            <a:spLocks noGrp="1"/>
          </p:cNvSpPr>
          <p:nvPr>
            <p:ph type="subTitle" idx="1"/>
          </p:nvPr>
        </p:nvSpPr>
        <p:spPr>
          <a:xfrm>
            <a:off x="3465225" y="1529000"/>
            <a:ext cx="4965600" cy="3075000"/>
          </a:xfrm>
          <a:prstGeom prst="rect">
            <a:avLst/>
          </a:prstGeom>
        </p:spPr>
        <p:txBody>
          <a:bodyPr spcFirstLastPara="1" wrap="square" lIns="91425" tIns="91425" rIns="91425" bIns="91425" anchor="t" anchorCtr="0">
            <a:noAutofit/>
          </a:bodyPr>
          <a:lstStyle>
            <a:lvl1pPr lvl="0" rtl="0">
              <a:spcBef>
                <a:spcPct val="0"/>
              </a:spcBef>
              <a:spcAft>
                <a:spcPct val="0"/>
              </a:spcAft>
              <a:buSzPts val="1600"/>
              <a:buFont typeface="Nunito Light"/>
              <a:buChar char="●"/>
              <a:defRPr/>
            </a:lvl1pPr>
            <a:lvl2pPr lvl="1" algn="ctr" rtl="0">
              <a:lnSpc>
                <a:spcPct val="100000"/>
              </a:lnSpc>
              <a:spcBef>
                <a:spcPct val="0"/>
              </a:spcBef>
              <a:spcAft>
                <a:spcPct val="0"/>
              </a:spcAft>
              <a:buClr>
                <a:srgbClr val="E76A28"/>
              </a:buClr>
              <a:buSzPts val="1600"/>
              <a:buFont typeface="Nunito Light"/>
              <a:buChar char="○"/>
              <a:defRPr/>
            </a:lvl2pPr>
            <a:lvl3pPr lvl="2" algn="ctr" rtl="0">
              <a:lnSpc>
                <a:spcPct val="100000"/>
              </a:lnSpc>
              <a:spcBef>
                <a:spcPct val="0"/>
              </a:spcBef>
              <a:spcAft>
                <a:spcPct val="0"/>
              </a:spcAft>
              <a:buClr>
                <a:srgbClr val="E76A28"/>
              </a:buClr>
              <a:buSzPts val="1500"/>
              <a:buFont typeface="Nunito Light"/>
              <a:buChar char="■"/>
              <a:defRPr/>
            </a:lvl3pPr>
            <a:lvl4pPr lvl="3" algn="ctr" rtl="0">
              <a:lnSpc>
                <a:spcPct val="100000"/>
              </a:lnSpc>
              <a:spcBef>
                <a:spcPct val="0"/>
              </a:spcBef>
              <a:spcAft>
                <a:spcPct val="0"/>
              </a:spcAft>
              <a:buClr>
                <a:srgbClr val="E76A28"/>
              </a:buClr>
              <a:buSzPts val="1500"/>
              <a:buFont typeface="Nunito Light"/>
              <a:buChar char="●"/>
              <a:defRPr/>
            </a:lvl4pPr>
            <a:lvl5pPr lvl="4" algn="ctr" rtl="0">
              <a:lnSpc>
                <a:spcPct val="100000"/>
              </a:lnSpc>
              <a:spcBef>
                <a:spcPct val="0"/>
              </a:spcBef>
              <a:spcAft>
                <a:spcPct val="0"/>
              </a:spcAft>
              <a:buClr>
                <a:srgbClr val="E76A28"/>
              </a:buClr>
              <a:buSzPts val="1400"/>
              <a:buFont typeface="Nunito Light"/>
              <a:buChar char="○"/>
              <a:defRPr/>
            </a:lvl5pPr>
            <a:lvl6pPr lvl="5" algn="ctr" rtl="0">
              <a:lnSpc>
                <a:spcPct val="100000"/>
              </a:lnSpc>
              <a:spcBef>
                <a:spcPct val="0"/>
              </a:spcBef>
              <a:spcAft>
                <a:spcPct val="0"/>
              </a:spcAft>
              <a:buClr>
                <a:srgbClr val="999999"/>
              </a:buClr>
              <a:buSzPts val="1400"/>
              <a:buFont typeface="Nunito Light"/>
              <a:buChar char="■"/>
              <a:defRPr/>
            </a:lvl6pPr>
            <a:lvl7pPr lvl="6" algn="ctr" rtl="0">
              <a:lnSpc>
                <a:spcPct val="100000"/>
              </a:lnSpc>
              <a:spcBef>
                <a:spcPct val="0"/>
              </a:spcBef>
              <a:spcAft>
                <a:spcPct val="0"/>
              </a:spcAft>
              <a:buClr>
                <a:srgbClr val="999999"/>
              </a:buClr>
              <a:buSzPts val="1300"/>
              <a:buFont typeface="Nunito Light"/>
              <a:buChar char="●"/>
              <a:defRPr/>
            </a:lvl7pPr>
            <a:lvl8pPr lvl="7" algn="ctr" rtl="0">
              <a:lnSpc>
                <a:spcPct val="100000"/>
              </a:lnSpc>
              <a:spcBef>
                <a:spcPct val="0"/>
              </a:spcBef>
              <a:spcAft>
                <a:spcPct val="0"/>
              </a:spcAft>
              <a:buClr>
                <a:srgbClr val="999999"/>
              </a:buClr>
              <a:buSzPts val="1300"/>
              <a:buFont typeface="Nunito Light"/>
              <a:buChar char="○"/>
              <a:defRPr/>
            </a:lvl8pPr>
            <a:lvl9pPr lvl="8" algn="ctr" rtl="0">
              <a:lnSpc>
                <a:spcPct val="100000"/>
              </a:lnSpc>
              <a:spcBef>
                <a:spcPct val="0"/>
              </a:spcBef>
              <a:spcAft>
                <a:spcPct val="0"/>
              </a:spcAft>
              <a:buClr>
                <a:srgbClr val="999999"/>
              </a:buClr>
              <a:buSzPts val="1400"/>
              <a:buFont typeface="Nunito Light"/>
              <a:buChar char="■"/>
              <a:defRPr/>
            </a:lvl9pPr>
          </a:lstStyle>
          <a:p>
            <a:endParaRPr/>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36"/>
        <p:cNvGrpSpPr/>
        <p:nvPr/>
      </p:nvGrpSpPr>
      <p:grpSpPr>
        <a:xfrm>
          <a:off x="0" y="0"/>
          <a:ext cx="0" cy="0"/>
          <a:chOff x="0" y="0"/>
          <a:chExt cx="0" cy="0"/>
        </a:xfrm>
      </p:grpSpPr>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37"/>
        <p:cNvGrpSpPr/>
        <p:nvPr/>
      </p:nvGrpSpPr>
      <p:grpSpPr>
        <a:xfrm>
          <a:off x="0" y="0"/>
          <a:ext cx="0" cy="0"/>
          <a:chOff x="0" y="0"/>
          <a:chExt cx="0" cy="0"/>
        </a:xfrm>
      </p:grpSpPr>
      <p:sp>
        <p:nvSpPr>
          <p:cNvPr id="538" name="Google Shape;538;p13"/>
          <p:cNvSpPr/>
          <p:nvPr/>
        </p:nvSpPr>
        <p:spPr>
          <a:xfrm>
            <a:off x="727000" y="516975"/>
            <a:ext cx="7704000" cy="616500"/>
          </a:xfrm>
          <a:prstGeom prst="rect">
            <a:avLst/>
          </a:prstGeom>
          <a:solidFill>
            <a:schemeClr val="accent1"/>
          </a:solid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39" name="Google Shape;539;p13"/>
          <p:cNvSpPr/>
          <p:nvPr/>
        </p:nvSpPr>
        <p:spPr>
          <a:xfrm>
            <a:off x="725600" y="1220050"/>
            <a:ext cx="3846300" cy="14319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40" name="Google Shape;540;p13"/>
          <p:cNvSpPr txBox="1">
            <a:spLocks noGrp="1"/>
          </p:cNvSpPr>
          <p:nvPr>
            <p:ph type="subTitle" idx="1"/>
          </p:nvPr>
        </p:nvSpPr>
        <p:spPr>
          <a:xfrm>
            <a:off x="1818400" y="1778850"/>
            <a:ext cx="2468100" cy="725700"/>
          </a:xfrm>
          <a:prstGeom prst="rect">
            <a:avLst/>
          </a:prstGeom>
        </p:spPr>
        <p:txBody>
          <a:bodyPr spcFirstLastPara="1" wrap="square" lIns="91425" tIns="91425" rIns="91425" bIns="91425" anchor="t" anchorCtr="0">
            <a:noAutofit/>
          </a:bodyPr>
          <a:lstStyle>
            <a:lvl1pPr lvl="0">
              <a:lnSpc>
                <a:spcPct val="100000"/>
              </a:lnSpc>
              <a:spcBef>
                <a:spcPct val="0"/>
              </a:spcBef>
              <a:spcAft>
                <a:spcPct val="0"/>
              </a:spcAft>
              <a:buSzPts val="1400"/>
              <a:buNone/>
              <a:defRPr sz="14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41" name="Google Shape;541;p13"/>
          <p:cNvSpPr txBox="1">
            <a:spLocks noGrp="1"/>
          </p:cNvSpPr>
          <p:nvPr>
            <p:ph type="subTitle" idx="2"/>
          </p:nvPr>
        </p:nvSpPr>
        <p:spPr>
          <a:xfrm>
            <a:off x="720000" y="1342175"/>
            <a:ext cx="3852000" cy="418200"/>
          </a:xfrm>
          <a:prstGeom prst="rect">
            <a:avLst/>
          </a:prstGeom>
          <a:effectLst>
            <a:outerShdw dist="38100" dir="3300000" algn="bl" rotWithShape="0">
              <a:schemeClr val="dk1"/>
            </a:outerShdw>
          </a:effectLst>
        </p:spPr>
        <p:txBody>
          <a:bodyPr spcFirstLastPara="1" wrap="square" lIns="91425" tIns="91425" rIns="91425" bIns="91425" anchor="ctr" anchorCtr="0">
            <a:noAutofit/>
          </a:bodyPr>
          <a:lstStyle>
            <a:lvl1pPr lvl="0" algn="ctr">
              <a:lnSpc>
                <a:spcPct val="100000"/>
              </a:lnSpc>
              <a:spcBef>
                <a:spcPct val="0"/>
              </a:spcBef>
              <a:spcAft>
                <a:spcPct val="0"/>
              </a:spcAft>
              <a:buSzPts val="1800"/>
              <a:buNone/>
              <a:defRPr sz="1500">
                <a:latin typeface="Press Start 2P"/>
                <a:ea typeface="Press Start 2P"/>
                <a:cs typeface="Press Start 2P"/>
                <a:sym typeface="Press Start 2P"/>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42" name="Google Shape;542;p13"/>
          <p:cNvSpPr txBox="1">
            <a:spLocks noGrp="1"/>
          </p:cNvSpPr>
          <p:nvPr>
            <p:ph type="title"/>
          </p:nvPr>
        </p:nvSpPr>
        <p:spPr>
          <a:xfrm>
            <a:off x="720000" y="540000"/>
            <a:ext cx="7704000" cy="616500"/>
          </a:xfrm>
          <a:prstGeom prst="rect">
            <a:avLst/>
          </a:prstGeom>
          <a:noFill/>
          <a:effectLst>
            <a:outerShdw dist="47625" dir="3420000" algn="bl" rotWithShape="0">
              <a:schemeClr val="dk1"/>
            </a:outerShdw>
          </a:effectLst>
        </p:spPr>
        <p:txBody>
          <a:bodyPr spcFirstLastPara="1" wrap="square" lIns="91425" tIns="91425" rIns="91425" bIns="91425" anchor="ctr" anchorCtr="0">
            <a:noAutofit/>
          </a:bodyPr>
          <a:lstStyle>
            <a:lvl1pPr lvl="0" algn="ctr" rtl="0">
              <a:spcBef>
                <a:spcPct val="0"/>
              </a:spcBef>
              <a:spcAft>
                <a:spcPct val="0"/>
              </a:spcAft>
              <a:buSzPts val="2000"/>
              <a:buNone/>
              <a:defRPr sz="2600"/>
            </a:lvl1pPr>
            <a:lvl2pPr lvl="1" rtl="0">
              <a:spcBef>
                <a:spcPct val="0"/>
              </a:spcBef>
              <a:spcAft>
                <a:spcPct val="0"/>
              </a:spcAft>
              <a:buSzPts val="2800"/>
              <a:buNone/>
              <a:defRPr>
                <a:latin typeface="Orbitron"/>
                <a:ea typeface="Orbitron"/>
                <a:cs typeface="Orbitron"/>
                <a:sym typeface="Orbitron"/>
              </a:defRPr>
            </a:lvl2pPr>
            <a:lvl3pPr lvl="2" rtl="0">
              <a:spcBef>
                <a:spcPct val="0"/>
              </a:spcBef>
              <a:spcAft>
                <a:spcPct val="0"/>
              </a:spcAft>
              <a:buSzPts val="2800"/>
              <a:buNone/>
              <a:defRPr>
                <a:latin typeface="Orbitron"/>
                <a:ea typeface="Orbitron"/>
                <a:cs typeface="Orbitron"/>
                <a:sym typeface="Orbitron"/>
              </a:defRPr>
            </a:lvl3pPr>
            <a:lvl4pPr lvl="3" rtl="0">
              <a:spcBef>
                <a:spcPct val="0"/>
              </a:spcBef>
              <a:spcAft>
                <a:spcPct val="0"/>
              </a:spcAft>
              <a:buSzPts val="2800"/>
              <a:buNone/>
              <a:defRPr>
                <a:latin typeface="Orbitron"/>
                <a:ea typeface="Orbitron"/>
                <a:cs typeface="Orbitron"/>
                <a:sym typeface="Orbitron"/>
              </a:defRPr>
            </a:lvl4pPr>
            <a:lvl5pPr lvl="4" rtl="0">
              <a:spcBef>
                <a:spcPct val="0"/>
              </a:spcBef>
              <a:spcAft>
                <a:spcPct val="0"/>
              </a:spcAft>
              <a:buSzPts val="2800"/>
              <a:buNone/>
              <a:defRPr>
                <a:latin typeface="Orbitron"/>
                <a:ea typeface="Orbitron"/>
                <a:cs typeface="Orbitron"/>
                <a:sym typeface="Orbitron"/>
              </a:defRPr>
            </a:lvl5pPr>
            <a:lvl6pPr lvl="5" rtl="0">
              <a:spcBef>
                <a:spcPct val="0"/>
              </a:spcBef>
              <a:spcAft>
                <a:spcPct val="0"/>
              </a:spcAft>
              <a:buSzPts val="2800"/>
              <a:buNone/>
              <a:defRPr>
                <a:latin typeface="Orbitron"/>
                <a:ea typeface="Orbitron"/>
                <a:cs typeface="Orbitron"/>
                <a:sym typeface="Orbitron"/>
              </a:defRPr>
            </a:lvl6pPr>
            <a:lvl7pPr lvl="6" rtl="0">
              <a:spcBef>
                <a:spcPct val="0"/>
              </a:spcBef>
              <a:spcAft>
                <a:spcPct val="0"/>
              </a:spcAft>
              <a:buSzPts val="2800"/>
              <a:buNone/>
              <a:defRPr>
                <a:latin typeface="Orbitron"/>
                <a:ea typeface="Orbitron"/>
                <a:cs typeface="Orbitron"/>
                <a:sym typeface="Orbitron"/>
              </a:defRPr>
            </a:lvl7pPr>
            <a:lvl8pPr lvl="7" rtl="0">
              <a:spcBef>
                <a:spcPct val="0"/>
              </a:spcBef>
              <a:spcAft>
                <a:spcPct val="0"/>
              </a:spcAft>
              <a:buSzPts val="2800"/>
              <a:buNone/>
              <a:defRPr>
                <a:latin typeface="Orbitron"/>
                <a:ea typeface="Orbitron"/>
                <a:cs typeface="Orbitron"/>
                <a:sym typeface="Orbitron"/>
              </a:defRPr>
            </a:lvl8pPr>
            <a:lvl9pPr lvl="8" rtl="0">
              <a:spcBef>
                <a:spcPct val="0"/>
              </a:spcBef>
              <a:spcAft>
                <a:spcPct val="0"/>
              </a:spcAft>
              <a:buSzPts val="2800"/>
              <a:buNone/>
              <a:defRPr>
                <a:latin typeface="Orbitron"/>
                <a:ea typeface="Orbitron"/>
                <a:cs typeface="Orbitron"/>
                <a:sym typeface="Orbitron"/>
              </a:defRPr>
            </a:lvl9pPr>
          </a:lstStyle>
          <a:p>
            <a:endParaRPr/>
          </a:p>
        </p:txBody>
      </p:sp>
      <p:sp>
        <p:nvSpPr>
          <p:cNvPr id="543" name="Google Shape;543;p13"/>
          <p:cNvSpPr/>
          <p:nvPr/>
        </p:nvSpPr>
        <p:spPr>
          <a:xfrm>
            <a:off x="4571900" y="1220050"/>
            <a:ext cx="3846300" cy="14319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44" name="Google Shape;544;p13"/>
          <p:cNvSpPr/>
          <p:nvPr/>
        </p:nvSpPr>
        <p:spPr>
          <a:xfrm>
            <a:off x="725600" y="3171600"/>
            <a:ext cx="3846300" cy="14319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45" name="Google Shape;545;p13"/>
          <p:cNvSpPr/>
          <p:nvPr/>
        </p:nvSpPr>
        <p:spPr>
          <a:xfrm>
            <a:off x="4571900" y="3171600"/>
            <a:ext cx="3846300" cy="14319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46" name="Google Shape;546;p13"/>
          <p:cNvSpPr txBox="1">
            <a:spLocks noGrp="1"/>
          </p:cNvSpPr>
          <p:nvPr>
            <p:ph type="subTitle" idx="3"/>
          </p:nvPr>
        </p:nvSpPr>
        <p:spPr>
          <a:xfrm>
            <a:off x="1818400" y="3725050"/>
            <a:ext cx="2468100" cy="7257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400"/>
              <a:buNone/>
              <a:defRPr sz="14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547" name="Google Shape;547;p13"/>
          <p:cNvSpPr txBox="1">
            <a:spLocks noGrp="1"/>
          </p:cNvSpPr>
          <p:nvPr>
            <p:ph type="subTitle" idx="4"/>
          </p:nvPr>
        </p:nvSpPr>
        <p:spPr>
          <a:xfrm>
            <a:off x="983300" y="3301575"/>
            <a:ext cx="3306600" cy="418200"/>
          </a:xfrm>
          <a:prstGeom prst="rect">
            <a:avLst/>
          </a:prstGeom>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SzPts val="1800"/>
              <a:buNone/>
              <a:defRPr sz="1500">
                <a:latin typeface="Press Start 2P"/>
                <a:ea typeface="Press Start 2P"/>
                <a:cs typeface="Press Start 2P"/>
                <a:sym typeface="Press Start 2P"/>
              </a:defRPr>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548" name="Google Shape;548;p13"/>
          <p:cNvSpPr txBox="1">
            <a:spLocks noGrp="1"/>
          </p:cNvSpPr>
          <p:nvPr>
            <p:ph type="subTitle" idx="5"/>
          </p:nvPr>
        </p:nvSpPr>
        <p:spPr>
          <a:xfrm>
            <a:off x="5671250" y="3725050"/>
            <a:ext cx="2468100" cy="7257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400"/>
              <a:buNone/>
              <a:defRPr sz="14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549" name="Google Shape;549;p13"/>
          <p:cNvSpPr txBox="1">
            <a:spLocks noGrp="1"/>
          </p:cNvSpPr>
          <p:nvPr>
            <p:ph type="subTitle" idx="6"/>
          </p:nvPr>
        </p:nvSpPr>
        <p:spPr>
          <a:xfrm>
            <a:off x="4572000" y="3301575"/>
            <a:ext cx="3852000" cy="418200"/>
          </a:xfrm>
          <a:prstGeom prst="rect">
            <a:avLst/>
          </a:prstGeom>
          <a:effectLst>
            <a:outerShdw dist="38100"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SzPts val="1800"/>
              <a:buNone/>
              <a:defRPr sz="1500">
                <a:latin typeface="Press Start 2P"/>
                <a:ea typeface="Press Start 2P"/>
                <a:cs typeface="Press Start 2P"/>
                <a:sym typeface="Press Start 2P"/>
              </a:defRPr>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550" name="Google Shape;550;p13"/>
          <p:cNvSpPr txBox="1">
            <a:spLocks noGrp="1"/>
          </p:cNvSpPr>
          <p:nvPr>
            <p:ph type="subTitle" idx="7"/>
          </p:nvPr>
        </p:nvSpPr>
        <p:spPr>
          <a:xfrm>
            <a:off x="5671250" y="1762788"/>
            <a:ext cx="2468100" cy="7257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400"/>
              <a:buNone/>
              <a:defRPr sz="14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551" name="Google Shape;551;p13"/>
          <p:cNvSpPr txBox="1">
            <a:spLocks noGrp="1"/>
          </p:cNvSpPr>
          <p:nvPr>
            <p:ph type="subTitle" idx="8"/>
          </p:nvPr>
        </p:nvSpPr>
        <p:spPr>
          <a:xfrm>
            <a:off x="4572000" y="1355375"/>
            <a:ext cx="3852000" cy="418200"/>
          </a:xfrm>
          <a:prstGeom prst="rect">
            <a:avLst/>
          </a:prstGeom>
          <a:effectLst>
            <a:outerShdw dist="28575" dir="342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SzPts val="1800"/>
              <a:buNone/>
              <a:defRPr sz="1500">
                <a:latin typeface="Press Start 2P"/>
                <a:ea typeface="Press Start 2P"/>
                <a:cs typeface="Press Start 2P"/>
                <a:sym typeface="Press Start 2P"/>
              </a:defRPr>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552" name="Google Shape;552;p13"/>
          <p:cNvSpPr txBox="1">
            <a:spLocks noGrp="1"/>
          </p:cNvSpPr>
          <p:nvPr>
            <p:ph type="title" idx="9" hasCustomPrompt="1"/>
          </p:nvPr>
        </p:nvSpPr>
        <p:spPr>
          <a:xfrm>
            <a:off x="988900" y="1762800"/>
            <a:ext cx="829500" cy="725700"/>
          </a:xfrm>
          <a:prstGeom prst="rect">
            <a:avLst/>
          </a:prstGeom>
          <a:effectLst>
            <a:outerShdw dist="28575" dir="3240000" algn="bl" rotWithShape="0">
              <a:schemeClr val="dk1"/>
            </a:outerShdw>
          </a:effectLst>
        </p:spPr>
        <p:txBody>
          <a:bodyPr spcFirstLastPara="1" wrap="square" lIns="91425" tIns="91425" rIns="91425" bIns="91425" anchor="ctr" anchorCtr="0">
            <a:noAutofit/>
          </a:bodyPr>
          <a:lstStyle>
            <a:lvl1pPr lvl="0" algn="ctr" rtl="0">
              <a:spcBef>
                <a:spcPct val="0"/>
              </a:spcBef>
              <a:spcAft>
                <a:spcPct val="0"/>
              </a:spcAft>
              <a:buSzPts val="1800"/>
              <a:buNone/>
              <a:defRPr sz="1800"/>
            </a:lvl1pPr>
            <a:lvl2pPr lvl="1" algn="ctr" rtl="0">
              <a:spcBef>
                <a:spcPct val="0"/>
              </a:spcBef>
              <a:spcAft>
                <a:spcPct val="0"/>
              </a:spcAft>
              <a:buSzPts val="1800"/>
              <a:buNone/>
              <a:defRPr sz="1800"/>
            </a:lvl2pPr>
            <a:lvl3pPr lvl="2" algn="ctr" rtl="0">
              <a:spcBef>
                <a:spcPct val="0"/>
              </a:spcBef>
              <a:spcAft>
                <a:spcPct val="0"/>
              </a:spcAft>
              <a:buSzPts val="1800"/>
              <a:buNone/>
              <a:defRPr sz="1800"/>
            </a:lvl3pPr>
            <a:lvl4pPr lvl="3" algn="ctr" rtl="0">
              <a:spcBef>
                <a:spcPct val="0"/>
              </a:spcBef>
              <a:spcAft>
                <a:spcPct val="0"/>
              </a:spcAft>
              <a:buSzPts val="1800"/>
              <a:buNone/>
              <a:defRPr sz="1800"/>
            </a:lvl4pPr>
            <a:lvl5pPr lvl="4" algn="ctr" rtl="0">
              <a:spcBef>
                <a:spcPct val="0"/>
              </a:spcBef>
              <a:spcAft>
                <a:spcPct val="0"/>
              </a:spcAft>
              <a:buSzPts val="1800"/>
              <a:buNone/>
              <a:defRPr sz="1800"/>
            </a:lvl5pPr>
            <a:lvl6pPr lvl="5" algn="ctr" rtl="0">
              <a:spcBef>
                <a:spcPct val="0"/>
              </a:spcBef>
              <a:spcAft>
                <a:spcPct val="0"/>
              </a:spcAft>
              <a:buSzPts val="1800"/>
              <a:buNone/>
              <a:defRPr sz="1800"/>
            </a:lvl6pPr>
            <a:lvl7pPr lvl="6" algn="ctr" rtl="0">
              <a:spcBef>
                <a:spcPct val="0"/>
              </a:spcBef>
              <a:spcAft>
                <a:spcPct val="0"/>
              </a:spcAft>
              <a:buSzPts val="1800"/>
              <a:buNone/>
              <a:defRPr sz="1800"/>
            </a:lvl7pPr>
            <a:lvl8pPr lvl="7" algn="ctr" rtl="0">
              <a:spcBef>
                <a:spcPct val="0"/>
              </a:spcBef>
              <a:spcAft>
                <a:spcPct val="0"/>
              </a:spcAft>
              <a:buSzPts val="1800"/>
              <a:buNone/>
              <a:defRPr sz="1800"/>
            </a:lvl8pPr>
            <a:lvl9pPr lvl="8" algn="ctr" rtl="0">
              <a:spcBef>
                <a:spcPct val="0"/>
              </a:spcBef>
              <a:spcAft>
                <a:spcPct val="0"/>
              </a:spcAft>
              <a:buSzPts val="1800"/>
              <a:buNone/>
              <a:defRPr sz="1800"/>
            </a:lvl9pPr>
          </a:lstStyle>
          <a:p>
            <a:r>
              <a:t>xx%</a:t>
            </a:r>
          </a:p>
        </p:txBody>
      </p:sp>
      <p:sp>
        <p:nvSpPr>
          <p:cNvPr id="553" name="Google Shape;553;p13"/>
          <p:cNvSpPr txBox="1">
            <a:spLocks noGrp="1"/>
          </p:cNvSpPr>
          <p:nvPr>
            <p:ph type="title" idx="13" hasCustomPrompt="1"/>
          </p:nvPr>
        </p:nvSpPr>
        <p:spPr>
          <a:xfrm>
            <a:off x="4841750" y="1762800"/>
            <a:ext cx="829500" cy="725700"/>
          </a:xfrm>
          <a:prstGeom prst="rect">
            <a:avLst/>
          </a:prstGeom>
          <a:effectLst>
            <a:outerShdw dist="38100" dir="3300000" algn="bl" rotWithShape="0">
              <a:schemeClr val="dk1"/>
            </a:outerShdw>
          </a:effectLst>
        </p:spPr>
        <p:txBody>
          <a:bodyPr spcFirstLastPara="1" wrap="square" lIns="91425" tIns="91425" rIns="91425" bIns="91425" anchor="ctr" anchorCtr="0">
            <a:noAutofit/>
          </a:bodyPr>
          <a:lstStyle>
            <a:lvl1pPr lvl="0" algn="ctr" rtl="0">
              <a:spcBef>
                <a:spcPct val="0"/>
              </a:spcBef>
              <a:spcAft>
                <a:spcPct val="0"/>
              </a:spcAft>
              <a:buSzPts val="1800"/>
              <a:buNone/>
              <a:defRPr sz="1800"/>
            </a:lvl1pPr>
            <a:lvl2pPr lvl="1" algn="ctr" rtl="0">
              <a:spcBef>
                <a:spcPct val="0"/>
              </a:spcBef>
              <a:spcAft>
                <a:spcPct val="0"/>
              </a:spcAft>
              <a:buSzPts val="1800"/>
              <a:buNone/>
              <a:defRPr sz="1800"/>
            </a:lvl2pPr>
            <a:lvl3pPr lvl="2" algn="ctr" rtl="0">
              <a:spcBef>
                <a:spcPct val="0"/>
              </a:spcBef>
              <a:spcAft>
                <a:spcPct val="0"/>
              </a:spcAft>
              <a:buSzPts val="1800"/>
              <a:buNone/>
              <a:defRPr sz="1800"/>
            </a:lvl3pPr>
            <a:lvl4pPr lvl="3" algn="ctr" rtl="0">
              <a:spcBef>
                <a:spcPct val="0"/>
              </a:spcBef>
              <a:spcAft>
                <a:spcPct val="0"/>
              </a:spcAft>
              <a:buSzPts val="1800"/>
              <a:buNone/>
              <a:defRPr sz="1800"/>
            </a:lvl4pPr>
            <a:lvl5pPr lvl="4" algn="ctr" rtl="0">
              <a:spcBef>
                <a:spcPct val="0"/>
              </a:spcBef>
              <a:spcAft>
                <a:spcPct val="0"/>
              </a:spcAft>
              <a:buSzPts val="1800"/>
              <a:buNone/>
              <a:defRPr sz="1800"/>
            </a:lvl5pPr>
            <a:lvl6pPr lvl="5" algn="ctr" rtl="0">
              <a:spcBef>
                <a:spcPct val="0"/>
              </a:spcBef>
              <a:spcAft>
                <a:spcPct val="0"/>
              </a:spcAft>
              <a:buSzPts val="1800"/>
              <a:buNone/>
              <a:defRPr sz="1800"/>
            </a:lvl6pPr>
            <a:lvl7pPr lvl="6" algn="ctr" rtl="0">
              <a:spcBef>
                <a:spcPct val="0"/>
              </a:spcBef>
              <a:spcAft>
                <a:spcPct val="0"/>
              </a:spcAft>
              <a:buSzPts val="1800"/>
              <a:buNone/>
              <a:defRPr sz="1800"/>
            </a:lvl7pPr>
            <a:lvl8pPr lvl="7" algn="ctr" rtl="0">
              <a:spcBef>
                <a:spcPct val="0"/>
              </a:spcBef>
              <a:spcAft>
                <a:spcPct val="0"/>
              </a:spcAft>
              <a:buSzPts val="1800"/>
              <a:buNone/>
              <a:defRPr sz="1800"/>
            </a:lvl8pPr>
            <a:lvl9pPr lvl="8" algn="ctr" rtl="0">
              <a:spcBef>
                <a:spcPct val="0"/>
              </a:spcBef>
              <a:spcAft>
                <a:spcPct val="0"/>
              </a:spcAft>
              <a:buSzPts val="1800"/>
              <a:buNone/>
              <a:defRPr sz="1800"/>
            </a:lvl9pPr>
          </a:lstStyle>
          <a:p>
            <a:r>
              <a:t>xx%</a:t>
            </a:r>
          </a:p>
        </p:txBody>
      </p:sp>
      <p:sp>
        <p:nvSpPr>
          <p:cNvPr id="554" name="Google Shape;554;p13"/>
          <p:cNvSpPr txBox="1">
            <a:spLocks noGrp="1"/>
          </p:cNvSpPr>
          <p:nvPr>
            <p:ph type="title" idx="14" hasCustomPrompt="1"/>
          </p:nvPr>
        </p:nvSpPr>
        <p:spPr>
          <a:xfrm>
            <a:off x="4841750" y="3725050"/>
            <a:ext cx="829500" cy="725700"/>
          </a:xfrm>
          <a:prstGeom prst="rect">
            <a:avLst/>
          </a:prstGeom>
          <a:effectLst>
            <a:outerShdw dist="38100" dir="3240000" algn="bl" rotWithShape="0">
              <a:schemeClr val="dk1"/>
            </a:outerShdw>
          </a:effectLst>
        </p:spPr>
        <p:txBody>
          <a:bodyPr spcFirstLastPara="1" wrap="square" lIns="91425" tIns="91425" rIns="91425" bIns="91425" anchor="ctr" anchorCtr="0">
            <a:noAutofit/>
          </a:bodyPr>
          <a:lstStyle>
            <a:lvl1pPr lvl="0" algn="ctr" rtl="0">
              <a:spcBef>
                <a:spcPct val="0"/>
              </a:spcBef>
              <a:spcAft>
                <a:spcPct val="0"/>
              </a:spcAft>
              <a:buSzPts val="1800"/>
              <a:buNone/>
              <a:defRPr sz="1800"/>
            </a:lvl1pPr>
            <a:lvl2pPr lvl="1" algn="ctr" rtl="0">
              <a:spcBef>
                <a:spcPct val="0"/>
              </a:spcBef>
              <a:spcAft>
                <a:spcPct val="0"/>
              </a:spcAft>
              <a:buSzPts val="1800"/>
              <a:buNone/>
              <a:defRPr sz="1800"/>
            </a:lvl2pPr>
            <a:lvl3pPr lvl="2" algn="ctr" rtl="0">
              <a:spcBef>
                <a:spcPct val="0"/>
              </a:spcBef>
              <a:spcAft>
                <a:spcPct val="0"/>
              </a:spcAft>
              <a:buSzPts val="1800"/>
              <a:buNone/>
              <a:defRPr sz="1800"/>
            </a:lvl3pPr>
            <a:lvl4pPr lvl="3" algn="ctr" rtl="0">
              <a:spcBef>
                <a:spcPct val="0"/>
              </a:spcBef>
              <a:spcAft>
                <a:spcPct val="0"/>
              </a:spcAft>
              <a:buSzPts val="1800"/>
              <a:buNone/>
              <a:defRPr sz="1800"/>
            </a:lvl4pPr>
            <a:lvl5pPr lvl="4" algn="ctr" rtl="0">
              <a:spcBef>
                <a:spcPct val="0"/>
              </a:spcBef>
              <a:spcAft>
                <a:spcPct val="0"/>
              </a:spcAft>
              <a:buSzPts val="1800"/>
              <a:buNone/>
              <a:defRPr sz="1800"/>
            </a:lvl5pPr>
            <a:lvl6pPr lvl="5" algn="ctr" rtl="0">
              <a:spcBef>
                <a:spcPct val="0"/>
              </a:spcBef>
              <a:spcAft>
                <a:spcPct val="0"/>
              </a:spcAft>
              <a:buSzPts val="1800"/>
              <a:buNone/>
              <a:defRPr sz="1800"/>
            </a:lvl6pPr>
            <a:lvl7pPr lvl="6" algn="ctr" rtl="0">
              <a:spcBef>
                <a:spcPct val="0"/>
              </a:spcBef>
              <a:spcAft>
                <a:spcPct val="0"/>
              </a:spcAft>
              <a:buSzPts val="1800"/>
              <a:buNone/>
              <a:defRPr sz="1800"/>
            </a:lvl7pPr>
            <a:lvl8pPr lvl="7" algn="ctr" rtl="0">
              <a:spcBef>
                <a:spcPct val="0"/>
              </a:spcBef>
              <a:spcAft>
                <a:spcPct val="0"/>
              </a:spcAft>
              <a:buSzPts val="1800"/>
              <a:buNone/>
              <a:defRPr sz="1800"/>
            </a:lvl8pPr>
            <a:lvl9pPr lvl="8" algn="ctr" rtl="0">
              <a:spcBef>
                <a:spcPct val="0"/>
              </a:spcBef>
              <a:spcAft>
                <a:spcPct val="0"/>
              </a:spcAft>
              <a:buSzPts val="1800"/>
              <a:buNone/>
              <a:defRPr sz="1800"/>
            </a:lvl9pPr>
          </a:lstStyle>
          <a:p>
            <a:r>
              <a:t>xx%</a:t>
            </a:r>
          </a:p>
        </p:txBody>
      </p:sp>
      <p:sp>
        <p:nvSpPr>
          <p:cNvPr id="555" name="Google Shape;555;p13"/>
          <p:cNvSpPr txBox="1">
            <a:spLocks noGrp="1"/>
          </p:cNvSpPr>
          <p:nvPr>
            <p:ph type="title" idx="15" hasCustomPrompt="1"/>
          </p:nvPr>
        </p:nvSpPr>
        <p:spPr>
          <a:xfrm>
            <a:off x="988900" y="3725050"/>
            <a:ext cx="829500" cy="725700"/>
          </a:xfrm>
          <a:prstGeom prst="rect">
            <a:avLst/>
          </a:prstGeom>
          <a:effectLst>
            <a:outerShdw dist="38100" dir="3300000" algn="bl" rotWithShape="0">
              <a:schemeClr val="dk1"/>
            </a:outerShdw>
          </a:effectLst>
        </p:spPr>
        <p:txBody>
          <a:bodyPr spcFirstLastPara="1" wrap="square" lIns="91425" tIns="91425" rIns="91425" bIns="91425" anchor="ctr" anchorCtr="0">
            <a:noAutofit/>
          </a:bodyPr>
          <a:lstStyle>
            <a:lvl1pPr lvl="0" algn="ctr" rtl="0">
              <a:spcBef>
                <a:spcPct val="0"/>
              </a:spcBef>
              <a:spcAft>
                <a:spcPct val="0"/>
              </a:spcAft>
              <a:buSzPts val="1800"/>
              <a:buNone/>
              <a:defRPr sz="1800"/>
            </a:lvl1pPr>
            <a:lvl2pPr lvl="1" algn="ctr" rtl="0">
              <a:spcBef>
                <a:spcPct val="0"/>
              </a:spcBef>
              <a:spcAft>
                <a:spcPct val="0"/>
              </a:spcAft>
              <a:buSzPts val="1800"/>
              <a:buNone/>
              <a:defRPr sz="1800"/>
            </a:lvl2pPr>
            <a:lvl3pPr lvl="2" algn="ctr" rtl="0">
              <a:spcBef>
                <a:spcPct val="0"/>
              </a:spcBef>
              <a:spcAft>
                <a:spcPct val="0"/>
              </a:spcAft>
              <a:buSzPts val="1800"/>
              <a:buNone/>
              <a:defRPr sz="1800"/>
            </a:lvl3pPr>
            <a:lvl4pPr lvl="3" algn="ctr" rtl="0">
              <a:spcBef>
                <a:spcPct val="0"/>
              </a:spcBef>
              <a:spcAft>
                <a:spcPct val="0"/>
              </a:spcAft>
              <a:buSzPts val="1800"/>
              <a:buNone/>
              <a:defRPr sz="1800"/>
            </a:lvl4pPr>
            <a:lvl5pPr lvl="4" algn="ctr" rtl="0">
              <a:spcBef>
                <a:spcPct val="0"/>
              </a:spcBef>
              <a:spcAft>
                <a:spcPct val="0"/>
              </a:spcAft>
              <a:buSzPts val="1800"/>
              <a:buNone/>
              <a:defRPr sz="1800"/>
            </a:lvl5pPr>
            <a:lvl6pPr lvl="5" algn="ctr" rtl="0">
              <a:spcBef>
                <a:spcPct val="0"/>
              </a:spcBef>
              <a:spcAft>
                <a:spcPct val="0"/>
              </a:spcAft>
              <a:buSzPts val="1800"/>
              <a:buNone/>
              <a:defRPr sz="1800"/>
            </a:lvl6pPr>
            <a:lvl7pPr lvl="6" algn="ctr" rtl="0">
              <a:spcBef>
                <a:spcPct val="0"/>
              </a:spcBef>
              <a:spcAft>
                <a:spcPct val="0"/>
              </a:spcAft>
              <a:buSzPts val="1800"/>
              <a:buNone/>
              <a:defRPr sz="1800"/>
            </a:lvl7pPr>
            <a:lvl8pPr lvl="7" algn="ctr" rtl="0">
              <a:spcBef>
                <a:spcPct val="0"/>
              </a:spcBef>
              <a:spcAft>
                <a:spcPct val="0"/>
              </a:spcAft>
              <a:buSzPts val="1800"/>
              <a:buNone/>
              <a:defRPr sz="1800"/>
            </a:lvl8pPr>
            <a:lvl9pPr lvl="8" algn="ctr" rtl="0">
              <a:spcBef>
                <a:spcPct val="0"/>
              </a:spcBef>
              <a:spcAft>
                <a:spcPct val="0"/>
              </a:spcAft>
              <a:buSzPts val="1800"/>
              <a:buNone/>
              <a:defRPr sz="1800"/>
            </a:lvl9pPr>
          </a:lstStyle>
          <a:p>
            <a:r>
              <a:t>xx%</a:t>
            </a:r>
          </a:p>
        </p:txBody>
      </p:sp>
      <p:grpSp>
        <p:nvGrpSpPr>
          <p:cNvPr id="556" name="Google Shape;556;p13"/>
          <p:cNvGrpSpPr/>
          <p:nvPr/>
        </p:nvGrpSpPr>
        <p:grpSpPr>
          <a:xfrm>
            <a:off x="723324" y="2752509"/>
            <a:ext cx="7703719" cy="317495"/>
            <a:chOff x="720000" y="4116100"/>
            <a:chExt cx="7647131" cy="315162"/>
          </a:xfrm>
        </p:grpSpPr>
        <p:sp>
          <p:nvSpPr>
            <p:cNvPr id="557" name="Google Shape;557;p13"/>
            <p:cNvSpPr/>
            <p:nvPr/>
          </p:nvSpPr>
          <p:spPr>
            <a:xfrm>
              <a:off x="72000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58" name="Google Shape;558;p13"/>
            <p:cNvSpPr/>
            <p:nvPr/>
          </p:nvSpPr>
          <p:spPr>
            <a:xfrm>
              <a:off x="906820"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59" name="Google Shape;559;p13"/>
            <p:cNvSpPr/>
            <p:nvPr/>
          </p:nvSpPr>
          <p:spPr>
            <a:xfrm>
              <a:off x="109364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60" name="Google Shape;560;p13"/>
            <p:cNvSpPr/>
            <p:nvPr/>
          </p:nvSpPr>
          <p:spPr>
            <a:xfrm>
              <a:off x="128048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61" name="Google Shape;561;p13"/>
            <p:cNvSpPr/>
            <p:nvPr/>
          </p:nvSpPr>
          <p:spPr>
            <a:xfrm>
              <a:off x="1467281"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62" name="Google Shape;562;p13"/>
            <p:cNvSpPr/>
            <p:nvPr/>
          </p:nvSpPr>
          <p:spPr>
            <a:xfrm>
              <a:off x="1654146"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63" name="Google Shape;563;p13"/>
            <p:cNvSpPr/>
            <p:nvPr/>
          </p:nvSpPr>
          <p:spPr>
            <a:xfrm>
              <a:off x="184372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64" name="Google Shape;564;p13"/>
            <p:cNvSpPr/>
            <p:nvPr/>
          </p:nvSpPr>
          <p:spPr>
            <a:xfrm>
              <a:off x="2030545"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65" name="Google Shape;565;p13"/>
            <p:cNvSpPr/>
            <p:nvPr/>
          </p:nvSpPr>
          <p:spPr>
            <a:xfrm>
              <a:off x="221736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66" name="Google Shape;566;p13"/>
            <p:cNvSpPr/>
            <p:nvPr/>
          </p:nvSpPr>
          <p:spPr>
            <a:xfrm>
              <a:off x="240420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67" name="Google Shape;567;p13"/>
            <p:cNvSpPr/>
            <p:nvPr/>
          </p:nvSpPr>
          <p:spPr>
            <a:xfrm>
              <a:off x="2591006"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68" name="Google Shape;568;p13"/>
            <p:cNvSpPr/>
            <p:nvPr/>
          </p:nvSpPr>
          <p:spPr>
            <a:xfrm>
              <a:off x="2777871"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69" name="Google Shape;569;p13"/>
            <p:cNvSpPr/>
            <p:nvPr/>
          </p:nvSpPr>
          <p:spPr>
            <a:xfrm>
              <a:off x="296745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0" name="Google Shape;570;p13"/>
            <p:cNvSpPr/>
            <p:nvPr/>
          </p:nvSpPr>
          <p:spPr>
            <a:xfrm>
              <a:off x="3154270"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1" name="Google Shape;571;p13"/>
            <p:cNvSpPr/>
            <p:nvPr/>
          </p:nvSpPr>
          <p:spPr>
            <a:xfrm>
              <a:off x="334109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2" name="Google Shape;572;p13"/>
            <p:cNvSpPr/>
            <p:nvPr/>
          </p:nvSpPr>
          <p:spPr>
            <a:xfrm>
              <a:off x="352793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3" name="Google Shape;573;p13"/>
            <p:cNvSpPr/>
            <p:nvPr/>
          </p:nvSpPr>
          <p:spPr>
            <a:xfrm>
              <a:off x="3714731"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4" name="Google Shape;574;p13"/>
            <p:cNvSpPr/>
            <p:nvPr/>
          </p:nvSpPr>
          <p:spPr>
            <a:xfrm>
              <a:off x="3901596"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5" name="Google Shape;575;p13"/>
            <p:cNvSpPr/>
            <p:nvPr/>
          </p:nvSpPr>
          <p:spPr>
            <a:xfrm>
              <a:off x="409117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6" name="Google Shape;576;p13"/>
            <p:cNvSpPr/>
            <p:nvPr/>
          </p:nvSpPr>
          <p:spPr>
            <a:xfrm>
              <a:off x="4277995"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7" name="Google Shape;577;p13"/>
            <p:cNvSpPr/>
            <p:nvPr/>
          </p:nvSpPr>
          <p:spPr>
            <a:xfrm>
              <a:off x="446481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8" name="Google Shape;578;p13"/>
            <p:cNvSpPr/>
            <p:nvPr/>
          </p:nvSpPr>
          <p:spPr>
            <a:xfrm>
              <a:off x="465165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9" name="Google Shape;579;p13"/>
            <p:cNvSpPr/>
            <p:nvPr/>
          </p:nvSpPr>
          <p:spPr>
            <a:xfrm>
              <a:off x="4838456"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0" name="Google Shape;580;p13"/>
            <p:cNvSpPr/>
            <p:nvPr/>
          </p:nvSpPr>
          <p:spPr>
            <a:xfrm>
              <a:off x="5025321"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1" name="Google Shape;581;p13"/>
            <p:cNvSpPr/>
            <p:nvPr/>
          </p:nvSpPr>
          <p:spPr>
            <a:xfrm>
              <a:off x="521490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2" name="Google Shape;582;p13"/>
            <p:cNvSpPr/>
            <p:nvPr/>
          </p:nvSpPr>
          <p:spPr>
            <a:xfrm>
              <a:off x="5401720"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3" name="Google Shape;583;p13"/>
            <p:cNvSpPr/>
            <p:nvPr/>
          </p:nvSpPr>
          <p:spPr>
            <a:xfrm>
              <a:off x="558854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4" name="Google Shape;584;p13"/>
            <p:cNvSpPr/>
            <p:nvPr/>
          </p:nvSpPr>
          <p:spPr>
            <a:xfrm>
              <a:off x="577538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5" name="Google Shape;585;p13"/>
            <p:cNvSpPr/>
            <p:nvPr/>
          </p:nvSpPr>
          <p:spPr>
            <a:xfrm>
              <a:off x="5962181"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6" name="Google Shape;586;p13"/>
            <p:cNvSpPr/>
            <p:nvPr/>
          </p:nvSpPr>
          <p:spPr>
            <a:xfrm>
              <a:off x="6149046"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7" name="Google Shape;587;p13"/>
            <p:cNvSpPr/>
            <p:nvPr/>
          </p:nvSpPr>
          <p:spPr>
            <a:xfrm>
              <a:off x="633862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8" name="Google Shape;588;p13"/>
            <p:cNvSpPr/>
            <p:nvPr/>
          </p:nvSpPr>
          <p:spPr>
            <a:xfrm>
              <a:off x="6525445"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9" name="Google Shape;589;p13"/>
            <p:cNvSpPr/>
            <p:nvPr/>
          </p:nvSpPr>
          <p:spPr>
            <a:xfrm>
              <a:off x="671226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90" name="Google Shape;590;p13"/>
            <p:cNvSpPr/>
            <p:nvPr/>
          </p:nvSpPr>
          <p:spPr>
            <a:xfrm>
              <a:off x="689910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91" name="Google Shape;591;p13"/>
            <p:cNvSpPr/>
            <p:nvPr/>
          </p:nvSpPr>
          <p:spPr>
            <a:xfrm>
              <a:off x="7085906"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92" name="Google Shape;592;p13"/>
            <p:cNvSpPr/>
            <p:nvPr/>
          </p:nvSpPr>
          <p:spPr>
            <a:xfrm>
              <a:off x="7272771"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93" name="Google Shape;593;p13"/>
            <p:cNvSpPr/>
            <p:nvPr/>
          </p:nvSpPr>
          <p:spPr>
            <a:xfrm>
              <a:off x="746235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94" name="Google Shape;594;p13"/>
            <p:cNvSpPr/>
            <p:nvPr/>
          </p:nvSpPr>
          <p:spPr>
            <a:xfrm>
              <a:off x="7649170"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95" name="Google Shape;595;p13"/>
            <p:cNvSpPr/>
            <p:nvPr/>
          </p:nvSpPr>
          <p:spPr>
            <a:xfrm>
              <a:off x="783599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96" name="Google Shape;596;p13"/>
            <p:cNvSpPr/>
            <p:nvPr/>
          </p:nvSpPr>
          <p:spPr>
            <a:xfrm>
              <a:off x="802283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97" name="Google Shape;597;p13"/>
            <p:cNvSpPr/>
            <p:nvPr/>
          </p:nvSpPr>
          <p:spPr>
            <a:xfrm>
              <a:off x="8209631"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98" name="Google Shape;598;p13"/>
          <p:cNvSpPr txBox="1">
            <a:spLocks noGrp="1"/>
          </p:cNvSpPr>
          <p:nvPr>
            <p:ph type="subTitle" idx="16"/>
          </p:nvPr>
        </p:nvSpPr>
        <p:spPr>
          <a:xfrm>
            <a:off x="732100" y="4768350"/>
            <a:ext cx="2200200" cy="2103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599" name="Google Shape;599;p13"/>
          <p:cNvSpPr txBox="1">
            <a:spLocks noGrp="1"/>
          </p:cNvSpPr>
          <p:nvPr>
            <p:ph type="subTitle" idx="17"/>
          </p:nvPr>
        </p:nvSpPr>
        <p:spPr>
          <a:xfrm>
            <a:off x="3819450" y="4768350"/>
            <a:ext cx="1505100" cy="2103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00" name="Google Shape;600;p13"/>
          <p:cNvSpPr txBox="1">
            <a:spLocks noGrp="1"/>
          </p:cNvSpPr>
          <p:nvPr>
            <p:ph type="subTitle" idx="18"/>
          </p:nvPr>
        </p:nvSpPr>
        <p:spPr>
          <a:xfrm>
            <a:off x="6906800" y="4768350"/>
            <a:ext cx="1505100" cy="2103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601" name="Google Shape;601;p13"/>
          <p:cNvGrpSpPr/>
          <p:nvPr/>
        </p:nvGrpSpPr>
        <p:grpSpPr>
          <a:xfrm>
            <a:off x="725600" y="134998"/>
            <a:ext cx="7686300" cy="270000"/>
            <a:chOff x="725600" y="134998"/>
            <a:chExt cx="7686300" cy="270000"/>
          </a:xfrm>
        </p:grpSpPr>
        <p:sp>
          <p:nvSpPr>
            <p:cNvPr id="602" name="Google Shape;602;p13"/>
            <p:cNvSpPr txBox="1"/>
            <p:nvPr/>
          </p:nvSpPr>
          <p:spPr>
            <a:xfrm>
              <a:off x="725600" y="134998"/>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603" name="Google Shape;603;p13"/>
            <p:cNvSpPr txBox="1"/>
            <p:nvPr/>
          </p:nvSpPr>
          <p:spPr>
            <a:xfrm>
              <a:off x="2314350" y="134998"/>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604" name="Google Shape;604;p13"/>
            <p:cNvSpPr txBox="1"/>
            <p:nvPr/>
          </p:nvSpPr>
          <p:spPr>
            <a:xfrm>
              <a:off x="5324550" y="134998"/>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605" name="Google Shape;605;p13"/>
            <p:cNvSpPr txBox="1"/>
            <p:nvPr/>
          </p:nvSpPr>
          <p:spPr>
            <a:xfrm>
              <a:off x="6906800" y="134998"/>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606"/>
        <p:cNvGrpSpPr/>
        <p:nvPr/>
      </p:nvGrpSpPr>
      <p:grpSpPr>
        <a:xfrm>
          <a:off x="0" y="0"/>
          <a:ext cx="0" cy="0"/>
          <a:chOff x="0" y="0"/>
          <a:chExt cx="0" cy="0"/>
        </a:xfrm>
      </p:grpSpPr>
      <p:grpSp>
        <p:nvGrpSpPr>
          <p:cNvPr id="607" name="Google Shape;607;p14"/>
          <p:cNvGrpSpPr/>
          <p:nvPr/>
        </p:nvGrpSpPr>
        <p:grpSpPr>
          <a:xfrm>
            <a:off x="521140" y="280375"/>
            <a:ext cx="8140100" cy="787800"/>
            <a:chOff x="521140" y="280375"/>
            <a:chExt cx="8140100" cy="787800"/>
          </a:xfrm>
        </p:grpSpPr>
        <p:sp>
          <p:nvSpPr>
            <p:cNvPr id="608" name="Google Shape;608;p14"/>
            <p:cNvSpPr/>
            <p:nvPr/>
          </p:nvSpPr>
          <p:spPr>
            <a:xfrm>
              <a:off x="521150" y="2803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09" name="Google Shape;609;p14"/>
            <p:cNvSpPr/>
            <p:nvPr/>
          </p:nvSpPr>
          <p:spPr>
            <a:xfrm>
              <a:off x="707970" y="4380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0" name="Google Shape;610;p14"/>
            <p:cNvSpPr/>
            <p:nvPr/>
          </p:nvSpPr>
          <p:spPr>
            <a:xfrm>
              <a:off x="521140" y="59552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1" name="Google Shape;611;p14"/>
            <p:cNvSpPr/>
            <p:nvPr/>
          </p:nvSpPr>
          <p:spPr>
            <a:xfrm>
              <a:off x="707983" y="75318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2" name="Google Shape;612;p14"/>
            <p:cNvSpPr/>
            <p:nvPr/>
          </p:nvSpPr>
          <p:spPr>
            <a:xfrm>
              <a:off x="521156" y="9106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3" name="Google Shape;613;p14"/>
            <p:cNvSpPr/>
            <p:nvPr/>
          </p:nvSpPr>
          <p:spPr>
            <a:xfrm>
              <a:off x="897596" y="28038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4" name="Google Shape;614;p14"/>
            <p:cNvSpPr/>
            <p:nvPr/>
          </p:nvSpPr>
          <p:spPr>
            <a:xfrm>
              <a:off x="894800" y="59552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5" name="Google Shape;615;p14"/>
            <p:cNvSpPr/>
            <p:nvPr/>
          </p:nvSpPr>
          <p:spPr>
            <a:xfrm>
              <a:off x="1081620" y="4380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6" name="Google Shape;616;p14"/>
            <p:cNvSpPr/>
            <p:nvPr/>
          </p:nvSpPr>
          <p:spPr>
            <a:xfrm>
              <a:off x="1268440" y="2803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7" name="Google Shape;617;p14"/>
            <p:cNvSpPr/>
            <p:nvPr/>
          </p:nvSpPr>
          <p:spPr>
            <a:xfrm flipH="1">
              <a:off x="8503731" y="2803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8" name="Google Shape;618;p14"/>
            <p:cNvSpPr/>
            <p:nvPr/>
          </p:nvSpPr>
          <p:spPr>
            <a:xfrm flipH="1">
              <a:off x="8316910" y="4380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9" name="Google Shape;619;p14"/>
            <p:cNvSpPr/>
            <p:nvPr/>
          </p:nvSpPr>
          <p:spPr>
            <a:xfrm flipH="1">
              <a:off x="8503740" y="59552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0" name="Google Shape;620;p14"/>
            <p:cNvSpPr/>
            <p:nvPr/>
          </p:nvSpPr>
          <p:spPr>
            <a:xfrm flipH="1">
              <a:off x="8316897" y="75318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1" name="Google Shape;621;p14"/>
            <p:cNvSpPr/>
            <p:nvPr/>
          </p:nvSpPr>
          <p:spPr>
            <a:xfrm flipH="1">
              <a:off x="8503725" y="9106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2" name="Google Shape;622;p14"/>
            <p:cNvSpPr/>
            <p:nvPr/>
          </p:nvSpPr>
          <p:spPr>
            <a:xfrm flipH="1">
              <a:off x="8127284" y="28038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3" name="Google Shape;623;p14"/>
            <p:cNvSpPr/>
            <p:nvPr/>
          </p:nvSpPr>
          <p:spPr>
            <a:xfrm flipH="1">
              <a:off x="8130081" y="59552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4" name="Google Shape;624;p14"/>
            <p:cNvSpPr/>
            <p:nvPr/>
          </p:nvSpPr>
          <p:spPr>
            <a:xfrm flipH="1">
              <a:off x="7943260" y="4380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5" name="Google Shape;625;p14"/>
            <p:cNvSpPr/>
            <p:nvPr/>
          </p:nvSpPr>
          <p:spPr>
            <a:xfrm flipH="1">
              <a:off x="7756440" y="2803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26" name="Google Shape;626;p14"/>
          <p:cNvSpPr txBox="1">
            <a:spLocks noGrp="1"/>
          </p:cNvSpPr>
          <p:nvPr>
            <p:ph type="subTitle" idx="1"/>
          </p:nvPr>
        </p:nvSpPr>
        <p:spPr>
          <a:xfrm>
            <a:off x="520475" y="2086713"/>
            <a:ext cx="2508900" cy="7257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27" name="Google Shape;627;p14"/>
          <p:cNvSpPr txBox="1">
            <a:spLocks noGrp="1"/>
          </p:cNvSpPr>
          <p:nvPr>
            <p:ph type="subTitle" idx="2"/>
          </p:nvPr>
        </p:nvSpPr>
        <p:spPr>
          <a:xfrm>
            <a:off x="520475" y="1650038"/>
            <a:ext cx="2508900" cy="418200"/>
          </a:xfrm>
          <a:prstGeom prst="rect">
            <a:avLst/>
          </a:prstGeom>
          <a:effectLst>
            <a:outerShdw dist="38100"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SzPts val="1800"/>
              <a:buNone/>
              <a:defRPr sz="1500">
                <a:latin typeface="Press Start 2P"/>
                <a:ea typeface="Press Start 2P"/>
                <a:cs typeface="Press Start 2P"/>
                <a:sym typeface="Press Start 2P"/>
              </a:defRPr>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28" name="Google Shape;628;p14"/>
          <p:cNvSpPr txBox="1">
            <a:spLocks noGrp="1"/>
          </p:cNvSpPr>
          <p:nvPr>
            <p:ph type="title"/>
          </p:nvPr>
        </p:nvSpPr>
        <p:spPr>
          <a:xfrm>
            <a:off x="720000" y="540000"/>
            <a:ext cx="7704000" cy="616500"/>
          </a:xfrm>
          <a:prstGeom prst="rect">
            <a:avLst/>
          </a:prstGeom>
          <a:noFill/>
          <a:effectLst>
            <a:outerShdw dist="47625" dir="3420000" algn="bl" rotWithShape="0">
              <a:schemeClr val="accent5"/>
            </a:outerShdw>
          </a:effectLst>
        </p:spPr>
        <p:txBody>
          <a:bodyPr spcFirstLastPara="1" wrap="square" lIns="91425" tIns="91425" rIns="91425" bIns="91425" anchor="ctr" anchorCtr="0">
            <a:noAutofit/>
          </a:bodyPr>
          <a:lstStyle>
            <a:lvl1pPr lvl="0" algn="ctr" rtl="0">
              <a:spcBef>
                <a:spcPct val="0"/>
              </a:spcBef>
              <a:spcAft>
                <a:spcPct val="0"/>
              </a:spcAft>
              <a:buSzPts val="2000"/>
              <a:buNone/>
              <a:defRPr sz="2600"/>
            </a:lvl1pPr>
            <a:lvl2pPr lvl="1" rtl="0">
              <a:spcBef>
                <a:spcPct val="0"/>
              </a:spcBef>
              <a:spcAft>
                <a:spcPct val="0"/>
              </a:spcAft>
              <a:buSzPts val="2800"/>
              <a:buNone/>
              <a:defRPr>
                <a:latin typeface="Orbitron"/>
                <a:ea typeface="Orbitron"/>
                <a:cs typeface="Orbitron"/>
                <a:sym typeface="Orbitron"/>
              </a:defRPr>
            </a:lvl2pPr>
            <a:lvl3pPr lvl="2" rtl="0">
              <a:spcBef>
                <a:spcPct val="0"/>
              </a:spcBef>
              <a:spcAft>
                <a:spcPct val="0"/>
              </a:spcAft>
              <a:buSzPts val="2800"/>
              <a:buNone/>
              <a:defRPr>
                <a:latin typeface="Orbitron"/>
                <a:ea typeface="Orbitron"/>
                <a:cs typeface="Orbitron"/>
                <a:sym typeface="Orbitron"/>
              </a:defRPr>
            </a:lvl3pPr>
            <a:lvl4pPr lvl="3" rtl="0">
              <a:spcBef>
                <a:spcPct val="0"/>
              </a:spcBef>
              <a:spcAft>
                <a:spcPct val="0"/>
              </a:spcAft>
              <a:buSzPts val="2800"/>
              <a:buNone/>
              <a:defRPr>
                <a:latin typeface="Orbitron"/>
                <a:ea typeface="Orbitron"/>
                <a:cs typeface="Orbitron"/>
                <a:sym typeface="Orbitron"/>
              </a:defRPr>
            </a:lvl4pPr>
            <a:lvl5pPr lvl="4" rtl="0">
              <a:spcBef>
                <a:spcPct val="0"/>
              </a:spcBef>
              <a:spcAft>
                <a:spcPct val="0"/>
              </a:spcAft>
              <a:buSzPts val="2800"/>
              <a:buNone/>
              <a:defRPr>
                <a:latin typeface="Orbitron"/>
                <a:ea typeface="Orbitron"/>
                <a:cs typeface="Orbitron"/>
                <a:sym typeface="Orbitron"/>
              </a:defRPr>
            </a:lvl5pPr>
            <a:lvl6pPr lvl="5" rtl="0">
              <a:spcBef>
                <a:spcPct val="0"/>
              </a:spcBef>
              <a:spcAft>
                <a:spcPct val="0"/>
              </a:spcAft>
              <a:buSzPts val="2800"/>
              <a:buNone/>
              <a:defRPr>
                <a:latin typeface="Orbitron"/>
                <a:ea typeface="Orbitron"/>
                <a:cs typeface="Orbitron"/>
                <a:sym typeface="Orbitron"/>
              </a:defRPr>
            </a:lvl6pPr>
            <a:lvl7pPr lvl="6" rtl="0">
              <a:spcBef>
                <a:spcPct val="0"/>
              </a:spcBef>
              <a:spcAft>
                <a:spcPct val="0"/>
              </a:spcAft>
              <a:buSzPts val="2800"/>
              <a:buNone/>
              <a:defRPr>
                <a:latin typeface="Orbitron"/>
                <a:ea typeface="Orbitron"/>
                <a:cs typeface="Orbitron"/>
                <a:sym typeface="Orbitron"/>
              </a:defRPr>
            </a:lvl7pPr>
            <a:lvl8pPr lvl="7" rtl="0">
              <a:spcBef>
                <a:spcPct val="0"/>
              </a:spcBef>
              <a:spcAft>
                <a:spcPct val="0"/>
              </a:spcAft>
              <a:buSzPts val="2800"/>
              <a:buNone/>
              <a:defRPr>
                <a:latin typeface="Orbitron"/>
                <a:ea typeface="Orbitron"/>
                <a:cs typeface="Orbitron"/>
                <a:sym typeface="Orbitron"/>
              </a:defRPr>
            </a:lvl8pPr>
            <a:lvl9pPr lvl="8" rtl="0">
              <a:spcBef>
                <a:spcPct val="0"/>
              </a:spcBef>
              <a:spcAft>
                <a:spcPct val="0"/>
              </a:spcAft>
              <a:buSzPts val="2800"/>
              <a:buNone/>
              <a:defRPr>
                <a:latin typeface="Orbitron"/>
                <a:ea typeface="Orbitron"/>
                <a:cs typeface="Orbitron"/>
                <a:sym typeface="Orbitron"/>
              </a:defRPr>
            </a:lvl9pPr>
          </a:lstStyle>
          <a:p>
            <a:endParaRPr/>
          </a:p>
        </p:txBody>
      </p:sp>
      <p:sp>
        <p:nvSpPr>
          <p:cNvPr id="629" name="Google Shape;629;p14"/>
          <p:cNvSpPr txBox="1">
            <a:spLocks noGrp="1"/>
          </p:cNvSpPr>
          <p:nvPr>
            <p:ph type="subTitle" idx="3"/>
          </p:nvPr>
        </p:nvSpPr>
        <p:spPr>
          <a:xfrm>
            <a:off x="520475" y="3805375"/>
            <a:ext cx="2508900" cy="7257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30" name="Google Shape;630;p14"/>
          <p:cNvSpPr txBox="1">
            <a:spLocks noGrp="1"/>
          </p:cNvSpPr>
          <p:nvPr>
            <p:ph type="subTitle" idx="4"/>
          </p:nvPr>
        </p:nvSpPr>
        <p:spPr>
          <a:xfrm>
            <a:off x="522313" y="3381900"/>
            <a:ext cx="2505000" cy="418200"/>
          </a:xfrm>
          <a:prstGeom prst="rect">
            <a:avLst/>
          </a:prstGeom>
          <a:effectLst>
            <a:outerShdw dist="38100"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SzPts val="1800"/>
              <a:buNone/>
              <a:defRPr sz="1500">
                <a:latin typeface="Press Start 2P"/>
                <a:ea typeface="Press Start 2P"/>
                <a:cs typeface="Press Start 2P"/>
                <a:sym typeface="Press Start 2P"/>
              </a:defRPr>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31" name="Google Shape;631;p14"/>
          <p:cNvSpPr txBox="1">
            <a:spLocks noGrp="1"/>
          </p:cNvSpPr>
          <p:nvPr>
            <p:ph type="subTitle" idx="5"/>
          </p:nvPr>
        </p:nvSpPr>
        <p:spPr>
          <a:xfrm>
            <a:off x="3319533" y="3805375"/>
            <a:ext cx="2506800" cy="7257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32" name="Google Shape;632;p14"/>
          <p:cNvSpPr txBox="1">
            <a:spLocks noGrp="1"/>
          </p:cNvSpPr>
          <p:nvPr>
            <p:ph type="subTitle" idx="6"/>
          </p:nvPr>
        </p:nvSpPr>
        <p:spPr>
          <a:xfrm>
            <a:off x="3317549" y="3381900"/>
            <a:ext cx="2506800" cy="418200"/>
          </a:xfrm>
          <a:prstGeom prst="rect">
            <a:avLst/>
          </a:prstGeom>
          <a:effectLst>
            <a:outerShdw dist="38100"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SzPts val="1800"/>
              <a:buNone/>
              <a:defRPr sz="1500">
                <a:latin typeface="Press Start 2P"/>
                <a:ea typeface="Press Start 2P"/>
                <a:cs typeface="Press Start 2P"/>
                <a:sym typeface="Press Start 2P"/>
              </a:defRPr>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33" name="Google Shape;633;p14"/>
          <p:cNvSpPr txBox="1">
            <a:spLocks noGrp="1"/>
          </p:cNvSpPr>
          <p:nvPr>
            <p:ph type="subTitle" idx="7"/>
          </p:nvPr>
        </p:nvSpPr>
        <p:spPr>
          <a:xfrm>
            <a:off x="3323243" y="2070663"/>
            <a:ext cx="2503200" cy="7257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34" name="Google Shape;634;p14"/>
          <p:cNvSpPr txBox="1">
            <a:spLocks noGrp="1"/>
          </p:cNvSpPr>
          <p:nvPr>
            <p:ph type="subTitle" idx="8"/>
          </p:nvPr>
        </p:nvSpPr>
        <p:spPr>
          <a:xfrm>
            <a:off x="3317549" y="1663238"/>
            <a:ext cx="2506800" cy="418200"/>
          </a:xfrm>
          <a:prstGeom prst="rect">
            <a:avLst/>
          </a:prstGeom>
          <a:effectLst>
            <a:outerShdw dist="28575" dir="342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SzPts val="1800"/>
              <a:buNone/>
              <a:defRPr sz="1500">
                <a:latin typeface="Press Start 2P"/>
                <a:ea typeface="Press Start 2P"/>
                <a:cs typeface="Press Start 2P"/>
                <a:sym typeface="Press Start 2P"/>
              </a:defRPr>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35" name="Google Shape;635;p14"/>
          <p:cNvSpPr txBox="1">
            <a:spLocks noGrp="1"/>
          </p:cNvSpPr>
          <p:nvPr>
            <p:ph type="title" idx="9" hasCustomPrompt="1"/>
          </p:nvPr>
        </p:nvSpPr>
        <p:spPr>
          <a:xfrm>
            <a:off x="1360125" y="1219575"/>
            <a:ext cx="829500" cy="363600"/>
          </a:xfrm>
          <a:prstGeom prst="rect">
            <a:avLst/>
          </a:prstGeom>
          <a:effectLst>
            <a:outerShdw dist="28575" dir="3240000" algn="bl" rotWithShape="0">
              <a:schemeClr val="accent5"/>
            </a:outerShdw>
          </a:effectLst>
        </p:spPr>
        <p:txBody>
          <a:bodyPr spcFirstLastPara="1" wrap="square" lIns="91425" tIns="91425" rIns="91425" bIns="91425" anchor="ctr" anchorCtr="0">
            <a:noAutofit/>
          </a:bodyPr>
          <a:lstStyle>
            <a:lvl1pPr lvl="0" algn="ctr" rtl="0">
              <a:spcBef>
                <a:spcPct val="0"/>
              </a:spcBef>
              <a:spcAft>
                <a:spcPct val="0"/>
              </a:spcAft>
              <a:buSzPts val="1800"/>
              <a:buNone/>
              <a:defRPr sz="1800"/>
            </a:lvl1pPr>
            <a:lvl2pPr lvl="1" algn="ctr" rtl="0">
              <a:spcBef>
                <a:spcPct val="0"/>
              </a:spcBef>
              <a:spcAft>
                <a:spcPct val="0"/>
              </a:spcAft>
              <a:buSzPts val="1800"/>
              <a:buNone/>
              <a:defRPr sz="1800"/>
            </a:lvl2pPr>
            <a:lvl3pPr lvl="2" algn="ctr" rtl="0">
              <a:spcBef>
                <a:spcPct val="0"/>
              </a:spcBef>
              <a:spcAft>
                <a:spcPct val="0"/>
              </a:spcAft>
              <a:buSzPts val="1800"/>
              <a:buNone/>
              <a:defRPr sz="1800"/>
            </a:lvl3pPr>
            <a:lvl4pPr lvl="3" algn="ctr" rtl="0">
              <a:spcBef>
                <a:spcPct val="0"/>
              </a:spcBef>
              <a:spcAft>
                <a:spcPct val="0"/>
              </a:spcAft>
              <a:buSzPts val="1800"/>
              <a:buNone/>
              <a:defRPr sz="1800"/>
            </a:lvl4pPr>
            <a:lvl5pPr lvl="4" algn="ctr" rtl="0">
              <a:spcBef>
                <a:spcPct val="0"/>
              </a:spcBef>
              <a:spcAft>
                <a:spcPct val="0"/>
              </a:spcAft>
              <a:buSzPts val="1800"/>
              <a:buNone/>
              <a:defRPr sz="1800"/>
            </a:lvl5pPr>
            <a:lvl6pPr lvl="5" algn="ctr" rtl="0">
              <a:spcBef>
                <a:spcPct val="0"/>
              </a:spcBef>
              <a:spcAft>
                <a:spcPct val="0"/>
              </a:spcAft>
              <a:buSzPts val="1800"/>
              <a:buNone/>
              <a:defRPr sz="1800"/>
            </a:lvl6pPr>
            <a:lvl7pPr lvl="6" algn="ctr" rtl="0">
              <a:spcBef>
                <a:spcPct val="0"/>
              </a:spcBef>
              <a:spcAft>
                <a:spcPct val="0"/>
              </a:spcAft>
              <a:buSzPts val="1800"/>
              <a:buNone/>
              <a:defRPr sz="1800"/>
            </a:lvl7pPr>
            <a:lvl8pPr lvl="7" algn="ctr" rtl="0">
              <a:spcBef>
                <a:spcPct val="0"/>
              </a:spcBef>
              <a:spcAft>
                <a:spcPct val="0"/>
              </a:spcAft>
              <a:buSzPts val="1800"/>
              <a:buNone/>
              <a:defRPr sz="1800"/>
            </a:lvl8pPr>
            <a:lvl9pPr lvl="8" algn="ctr" rtl="0">
              <a:spcBef>
                <a:spcPct val="0"/>
              </a:spcBef>
              <a:spcAft>
                <a:spcPct val="0"/>
              </a:spcAft>
              <a:buSzPts val="1800"/>
              <a:buNone/>
              <a:defRPr sz="1800"/>
            </a:lvl9pPr>
          </a:lstStyle>
          <a:p>
            <a:r>
              <a:t>xx%</a:t>
            </a:r>
          </a:p>
        </p:txBody>
      </p:sp>
      <p:sp>
        <p:nvSpPr>
          <p:cNvPr id="636" name="Google Shape;636;p14"/>
          <p:cNvSpPr txBox="1">
            <a:spLocks noGrp="1"/>
          </p:cNvSpPr>
          <p:nvPr>
            <p:ph type="title" idx="13" hasCustomPrompt="1"/>
          </p:nvPr>
        </p:nvSpPr>
        <p:spPr>
          <a:xfrm>
            <a:off x="4156050" y="1219575"/>
            <a:ext cx="829500" cy="363600"/>
          </a:xfrm>
          <a:prstGeom prst="rect">
            <a:avLst/>
          </a:prstGeom>
          <a:effectLst>
            <a:outerShdw dist="38100" dir="3300000" algn="bl" rotWithShape="0">
              <a:schemeClr val="accent5"/>
            </a:outerShdw>
          </a:effectLst>
        </p:spPr>
        <p:txBody>
          <a:bodyPr spcFirstLastPara="1" wrap="square" lIns="91425" tIns="91425" rIns="91425" bIns="91425" anchor="ctr" anchorCtr="0">
            <a:noAutofit/>
          </a:bodyPr>
          <a:lstStyle>
            <a:lvl1pPr lvl="0" algn="ctr" rtl="0">
              <a:spcBef>
                <a:spcPct val="0"/>
              </a:spcBef>
              <a:spcAft>
                <a:spcPct val="0"/>
              </a:spcAft>
              <a:buSzPts val="1800"/>
              <a:buNone/>
              <a:defRPr sz="1800"/>
            </a:lvl1pPr>
            <a:lvl2pPr lvl="1" algn="ctr" rtl="0">
              <a:spcBef>
                <a:spcPct val="0"/>
              </a:spcBef>
              <a:spcAft>
                <a:spcPct val="0"/>
              </a:spcAft>
              <a:buSzPts val="1800"/>
              <a:buNone/>
              <a:defRPr sz="1800"/>
            </a:lvl2pPr>
            <a:lvl3pPr lvl="2" algn="ctr" rtl="0">
              <a:spcBef>
                <a:spcPct val="0"/>
              </a:spcBef>
              <a:spcAft>
                <a:spcPct val="0"/>
              </a:spcAft>
              <a:buSzPts val="1800"/>
              <a:buNone/>
              <a:defRPr sz="1800"/>
            </a:lvl3pPr>
            <a:lvl4pPr lvl="3" algn="ctr" rtl="0">
              <a:spcBef>
                <a:spcPct val="0"/>
              </a:spcBef>
              <a:spcAft>
                <a:spcPct val="0"/>
              </a:spcAft>
              <a:buSzPts val="1800"/>
              <a:buNone/>
              <a:defRPr sz="1800"/>
            </a:lvl4pPr>
            <a:lvl5pPr lvl="4" algn="ctr" rtl="0">
              <a:spcBef>
                <a:spcPct val="0"/>
              </a:spcBef>
              <a:spcAft>
                <a:spcPct val="0"/>
              </a:spcAft>
              <a:buSzPts val="1800"/>
              <a:buNone/>
              <a:defRPr sz="1800"/>
            </a:lvl5pPr>
            <a:lvl6pPr lvl="5" algn="ctr" rtl="0">
              <a:spcBef>
                <a:spcPct val="0"/>
              </a:spcBef>
              <a:spcAft>
                <a:spcPct val="0"/>
              </a:spcAft>
              <a:buSzPts val="1800"/>
              <a:buNone/>
              <a:defRPr sz="1800"/>
            </a:lvl6pPr>
            <a:lvl7pPr lvl="6" algn="ctr" rtl="0">
              <a:spcBef>
                <a:spcPct val="0"/>
              </a:spcBef>
              <a:spcAft>
                <a:spcPct val="0"/>
              </a:spcAft>
              <a:buSzPts val="1800"/>
              <a:buNone/>
              <a:defRPr sz="1800"/>
            </a:lvl7pPr>
            <a:lvl8pPr lvl="7" algn="ctr" rtl="0">
              <a:spcBef>
                <a:spcPct val="0"/>
              </a:spcBef>
              <a:spcAft>
                <a:spcPct val="0"/>
              </a:spcAft>
              <a:buSzPts val="1800"/>
              <a:buNone/>
              <a:defRPr sz="1800"/>
            </a:lvl8pPr>
            <a:lvl9pPr lvl="8" algn="ctr" rtl="0">
              <a:spcBef>
                <a:spcPct val="0"/>
              </a:spcBef>
              <a:spcAft>
                <a:spcPct val="0"/>
              </a:spcAft>
              <a:buSzPts val="1800"/>
              <a:buNone/>
              <a:defRPr sz="1800"/>
            </a:lvl9pPr>
          </a:lstStyle>
          <a:p>
            <a:r>
              <a:t>xx%</a:t>
            </a:r>
          </a:p>
        </p:txBody>
      </p:sp>
      <p:sp>
        <p:nvSpPr>
          <p:cNvPr id="637" name="Google Shape;637;p14"/>
          <p:cNvSpPr txBox="1">
            <a:spLocks noGrp="1"/>
          </p:cNvSpPr>
          <p:nvPr>
            <p:ph type="title" idx="14" hasCustomPrompt="1"/>
          </p:nvPr>
        </p:nvSpPr>
        <p:spPr>
          <a:xfrm>
            <a:off x="4156050" y="2971038"/>
            <a:ext cx="829500" cy="363600"/>
          </a:xfrm>
          <a:prstGeom prst="rect">
            <a:avLst/>
          </a:prstGeom>
          <a:effectLst>
            <a:outerShdw dist="38100" dir="3240000" algn="bl" rotWithShape="0">
              <a:schemeClr val="accent5"/>
            </a:outerShdw>
          </a:effectLst>
        </p:spPr>
        <p:txBody>
          <a:bodyPr spcFirstLastPara="1" wrap="square" lIns="91425" tIns="91425" rIns="91425" bIns="91425" anchor="ctr" anchorCtr="0">
            <a:noAutofit/>
          </a:bodyPr>
          <a:lstStyle>
            <a:lvl1pPr lvl="0" algn="ctr" rtl="0">
              <a:spcBef>
                <a:spcPct val="0"/>
              </a:spcBef>
              <a:spcAft>
                <a:spcPct val="0"/>
              </a:spcAft>
              <a:buSzPts val="1800"/>
              <a:buNone/>
              <a:defRPr sz="1800"/>
            </a:lvl1pPr>
            <a:lvl2pPr lvl="1" algn="ctr" rtl="0">
              <a:spcBef>
                <a:spcPct val="0"/>
              </a:spcBef>
              <a:spcAft>
                <a:spcPct val="0"/>
              </a:spcAft>
              <a:buSzPts val="1800"/>
              <a:buNone/>
              <a:defRPr sz="1800"/>
            </a:lvl2pPr>
            <a:lvl3pPr lvl="2" algn="ctr" rtl="0">
              <a:spcBef>
                <a:spcPct val="0"/>
              </a:spcBef>
              <a:spcAft>
                <a:spcPct val="0"/>
              </a:spcAft>
              <a:buSzPts val="1800"/>
              <a:buNone/>
              <a:defRPr sz="1800"/>
            </a:lvl3pPr>
            <a:lvl4pPr lvl="3" algn="ctr" rtl="0">
              <a:spcBef>
                <a:spcPct val="0"/>
              </a:spcBef>
              <a:spcAft>
                <a:spcPct val="0"/>
              </a:spcAft>
              <a:buSzPts val="1800"/>
              <a:buNone/>
              <a:defRPr sz="1800"/>
            </a:lvl4pPr>
            <a:lvl5pPr lvl="4" algn="ctr" rtl="0">
              <a:spcBef>
                <a:spcPct val="0"/>
              </a:spcBef>
              <a:spcAft>
                <a:spcPct val="0"/>
              </a:spcAft>
              <a:buSzPts val="1800"/>
              <a:buNone/>
              <a:defRPr sz="1800"/>
            </a:lvl5pPr>
            <a:lvl6pPr lvl="5" algn="ctr" rtl="0">
              <a:spcBef>
                <a:spcPct val="0"/>
              </a:spcBef>
              <a:spcAft>
                <a:spcPct val="0"/>
              </a:spcAft>
              <a:buSzPts val="1800"/>
              <a:buNone/>
              <a:defRPr sz="1800"/>
            </a:lvl6pPr>
            <a:lvl7pPr lvl="6" algn="ctr" rtl="0">
              <a:spcBef>
                <a:spcPct val="0"/>
              </a:spcBef>
              <a:spcAft>
                <a:spcPct val="0"/>
              </a:spcAft>
              <a:buSzPts val="1800"/>
              <a:buNone/>
              <a:defRPr sz="1800"/>
            </a:lvl7pPr>
            <a:lvl8pPr lvl="7" algn="ctr" rtl="0">
              <a:spcBef>
                <a:spcPct val="0"/>
              </a:spcBef>
              <a:spcAft>
                <a:spcPct val="0"/>
              </a:spcAft>
              <a:buSzPts val="1800"/>
              <a:buNone/>
              <a:defRPr sz="1800"/>
            </a:lvl8pPr>
            <a:lvl9pPr lvl="8" algn="ctr" rtl="0">
              <a:spcBef>
                <a:spcPct val="0"/>
              </a:spcBef>
              <a:spcAft>
                <a:spcPct val="0"/>
              </a:spcAft>
              <a:buSzPts val="1800"/>
              <a:buNone/>
              <a:defRPr sz="1800"/>
            </a:lvl9pPr>
          </a:lstStyle>
          <a:p>
            <a:r>
              <a:t>xx%</a:t>
            </a:r>
          </a:p>
        </p:txBody>
      </p:sp>
      <p:sp>
        <p:nvSpPr>
          <p:cNvPr id="638" name="Google Shape;638;p14"/>
          <p:cNvSpPr txBox="1">
            <a:spLocks noGrp="1"/>
          </p:cNvSpPr>
          <p:nvPr>
            <p:ph type="title" idx="15" hasCustomPrompt="1"/>
          </p:nvPr>
        </p:nvSpPr>
        <p:spPr>
          <a:xfrm>
            <a:off x="1360125" y="2971038"/>
            <a:ext cx="829500" cy="363600"/>
          </a:xfrm>
          <a:prstGeom prst="rect">
            <a:avLst/>
          </a:prstGeom>
          <a:effectLst>
            <a:outerShdw dist="38100" dir="3300000" algn="bl" rotWithShape="0">
              <a:schemeClr val="accent5"/>
            </a:outerShdw>
          </a:effectLst>
        </p:spPr>
        <p:txBody>
          <a:bodyPr spcFirstLastPara="1" wrap="square" lIns="91425" tIns="91425" rIns="91425" bIns="91425" anchor="ctr" anchorCtr="0">
            <a:noAutofit/>
          </a:bodyPr>
          <a:lstStyle>
            <a:lvl1pPr lvl="0" algn="ctr" rtl="0">
              <a:spcBef>
                <a:spcPct val="0"/>
              </a:spcBef>
              <a:spcAft>
                <a:spcPct val="0"/>
              </a:spcAft>
              <a:buSzPts val="1800"/>
              <a:buNone/>
              <a:defRPr sz="1800"/>
            </a:lvl1pPr>
            <a:lvl2pPr lvl="1" algn="ctr" rtl="0">
              <a:spcBef>
                <a:spcPct val="0"/>
              </a:spcBef>
              <a:spcAft>
                <a:spcPct val="0"/>
              </a:spcAft>
              <a:buSzPts val="1800"/>
              <a:buNone/>
              <a:defRPr sz="1800"/>
            </a:lvl2pPr>
            <a:lvl3pPr lvl="2" algn="ctr" rtl="0">
              <a:spcBef>
                <a:spcPct val="0"/>
              </a:spcBef>
              <a:spcAft>
                <a:spcPct val="0"/>
              </a:spcAft>
              <a:buSzPts val="1800"/>
              <a:buNone/>
              <a:defRPr sz="1800"/>
            </a:lvl3pPr>
            <a:lvl4pPr lvl="3" algn="ctr" rtl="0">
              <a:spcBef>
                <a:spcPct val="0"/>
              </a:spcBef>
              <a:spcAft>
                <a:spcPct val="0"/>
              </a:spcAft>
              <a:buSzPts val="1800"/>
              <a:buNone/>
              <a:defRPr sz="1800"/>
            </a:lvl4pPr>
            <a:lvl5pPr lvl="4" algn="ctr" rtl="0">
              <a:spcBef>
                <a:spcPct val="0"/>
              </a:spcBef>
              <a:spcAft>
                <a:spcPct val="0"/>
              </a:spcAft>
              <a:buSzPts val="1800"/>
              <a:buNone/>
              <a:defRPr sz="1800"/>
            </a:lvl5pPr>
            <a:lvl6pPr lvl="5" algn="ctr" rtl="0">
              <a:spcBef>
                <a:spcPct val="0"/>
              </a:spcBef>
              <a:spcAft>
                <a:spcPct val="0"/>
              </a:spcAft>
              <a:buSzPts val="1800"/>
              <a:buNone/>
              <a:defRPr sz="1800"/>
            </a:lvl6pPr>
            <a:lvl7pPr lvl="6" algn="ctr" rtl="0">
              <a:spcBef>
                <a:spcPct val="0"/>
              </a:spcBef>
              <a:spcAft>
                <a:spcPct val="0"/>
              </a:spcAft>
              <a:buSzPts val="1800"/>
              <a:buNone/>
              <a:defRPr sz="1800"/>
            </a:lvl7pPr>
            <a:lvl8pPr lvl="7" algn="ctr" rtl="0">
              <a:spcBef>
                <a:spcPct val="0"/>
              </a:spcBef>
              <a:spcAft>
                <a:spcPct val="0"/>
              </a:spcAft>
              <a:buSzPts val="1800"/>
              <a:buNone/>
              <a:defRPr sz="1800"/>
            </a:lvl8pPr>
            <a:lvl9pPr lvl="8" algn="ctr" rtl="0">
              <a:spcBef>
                <a:spcPct val="0"/>
              </a:spcBef>
              <a:spcAft>
                <a:spcPct val="0"/>
              </a:spcAft>
              <a:buSzPts val="1800"/>
              <a:buNone/>
              <a:defRPr sz="1800"/>
            </a:lvl9pPr>
          </a:lstStyle>
          <a:p>
            <a:r>
              <a:t>xx%</a:t>
            </a:r>
          </a:p>
        </p:txBody>
      </p:sp>
      <p:sp>
        <p:nvSpPr>
          <p:cNvPr id="639" name="Google Shape;639;p14"/>
          <p:cNvSpPr txBox="1">
            <a:spLocks noGrp="1"/>
          </p:cNvSpPr>
          <p:nvPr>
            <p:ph type="subTitle" idx="16"/>
          </p:nvPr>
        </p:nvSpPr>
        <p:spPr>
          <a:xfrm>
            <a:off x="732100" y="4768350"/>
            <a:ext cx="2200200" cy="2103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40" name="Google Shape;640;p14"/>
          <p:cNvSpPr txBox="1">
            <a:spLocks noGrp="1"/>
          </p:cNvSpPr>
          <p:nvPr>
            <p:ph type="subTitle" idx="17"/>
          </p:nvPr>
        </p:nvSpPr>
        <p:spPr>
          <a:xfrm>
            <a:off x="3819450" y="4768350"/>
            <a:ext cx="1505100" cy="2103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41" name="Google Shape;641;p14"/>
          <p:cNvSpPr txBox="1">
            <a:spLocks noGrp="1"/>
          </p:cNvSpPr>
          <p:nvPr>
            <p:ph type="subTitle" idx="18"/>
          </p:nvPr>
        </p:nvSpPr>
        <p:spPr>
          <a:xfrm>
            <a:off x="7091375" y="4768350"/>
            <a:ext cx="1505100" cy="2103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42" name="Google Shape;642;p14"/>
          <p:cNvSpPr txBox="1">
            <a:spLocks noGrp="1"/>
          </p:cNvSpPr>
          <p:nvPr>
            <p:ph type="subTitle" idx="19"/>
          </p:nvPr>
        </p:nvSpPr>
        <p:spPr>
          <a:xfrm>
            <a:off x="6154333" y="3805375"/>
            <a:ext cx="2506800" cy="7257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43" name="Google Shape;643;p14"/>
          <p:cNvSpPr txBox="1">
            <a:spLocks noGrp="1"/>
          </p:cNvSpPr>
          <p:nvPr>
            <p:ph type="subTitle" idx="20"/>
          </p:nvPr>
        </p:nvSpPr>
        <p:spPr>
          <a:xfrm>
            <a:off x="6152349" y="3381900"/>
            <a:ext cx="2506800" cy="418200"/>
          </a:xfrm>
          <a:prstGeom prst="rect">
            <a:avLst/>
          </a:prstGeom>
          <a:effectLst>
            <a:outerShdw dist="38100"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SzPts val="1800"/>
              <a:buNone/>
              <a:defRPr sz="1500">
                <a:latin typeface="Press Start 2P"/>
                <a:ea typeface="Press Start 2P"/>
                <a:cs typeface="Press Start 2P"/>
                <a:sym typeface="Press Start 2P"/>
              </a:defRPr>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44" name="Google Shape;644;p14"/>
          <p:cNvSpPr txBox="1">
            <a:spLocks noGrp="1"/>
          </p:cNvSpPr>
          <p:nvPr>
            <p:ph type="subTitle" idx="21"/>
          </p:nvPr>
        </p:nvSpPr>
        <p:spPr>
          <a:xfrm>
            <a:off x="6158043" y="2070663"/>
            <a:ext cx="2503200" cy="7257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45" name="Google Shape;645;p14"/>
          <p:cNvSpPr txBox="1">
            <a:spLocks noGrp="1"/>
          </p:cNvSpPr>
          <p:nvPr>
            <p:ph type="subTitle" idx="22"/>
          </p:nvPr>
        </p:nvSpPr>
        <p:spPr>
          <a:xfrm>
            <a:off x="6152349" y="1663238"/>
            <a:ext cx="2506800" cy="418200"/>
          </a:xfrm>
          <a:prstGeom prst="rect">
            <a:avLst/>
          </a:prstGeom>
          <a:effectLst>
            <a:outerShdw dist="28575" dir="342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SzPts val="1800"/>
              <a:buNone/>
              <a:defRPr sz="1500">
                <a:latin typeface="Press Start 2P"/>
                <a:ea typeface="Press Start 2P"/>
                <a:cs typeface="Press Start 2P"/>
                <a:sym typeface="Press Start 2P"/>
              </a:defRPr>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46" name="Google Shape;646;p14"/>
          <p:cNvSpPr txBox="1">
            <a:spLocks noGrp="1"/>
          </p:cNvSpPr>
          <p:nvPr>
            <p:ph type="title" idx="23" hasCustomPrompt="1"/>
          </p:nvPr>
        </p:nvSpPr>
        <p:spPr>
          <a:xfrm>
            <a:off x="6990850" y="1219575"/>
            <a:ext cx="829500" cy="363600"/>
          </a:xfrm>
          <a:prstGeom prst="rect">
            <a:avLst/>
          </a:prstGeom>
          <a:effectLst>
            <a:outerShdw dist="38100" dir="3300000" algn="bl" rotWithShape="0">
              <a:schemeClr val="accent5"/>
            </a:outerShdw>
          </a:effectLst>
        </p:spPr>
        <p:txBody>
          <a:bodyPr spcFirstLastPara="1" wrap="square" lIns="91425" tIns="91425" rIns="91425" bIns="91425" anchor="ctr" anchorCtr="0">
            <a:noAutofit/>
          </a:bodyPr>
          <a:lstStyle>
            <a:lvl1pPr lvl="0" algn="ctr" rtl="0">
              <a:spcBef>
                <a:spcPct val="0"/>
              </a:spcBef>
              <a:spcAft>
                <a:spcPct val="0"/>
              </a:spcAft>
              <a:buSzPts val="1800"/>
              <a:buNone/>
              <a:defRPr sz="1800"/>
            </a:lvl1pPr>
            <a:lvl2pPr lvl="1" algn="ctr" rtl="0">
              <a:spcBef>
                <a:spcPct val="0"/>
              </a:spcBef>
              <a:spcAft>
                <a:spcPct val="0"/>
              </a:spcAft>
              <a:buSzPts val="1800"/>
              <a:buNone/>
              <a:defRPr sz="1800"/>
            </a:lvl2pPr>
            <a:lvl3pPr lvl="2" algn="ctr" rtl="0">
              <a:spcBef>
                <a:spcPct val="0"/>
              </a:spcBef>
              <a:spcAft>
                <a:spcPct val="0"/>
              </a:spcAft>
              <a:buSzPts val="1800"/>
              <a:buNone/>
              <a:defRPr sz="1800"/>
            </a:lvl3pPr>
            <a:lvl4pPr lvl="3" algn="ctr" rtl="0">
              <a:spcBef>
                <a:spcPct val="0"/>
              </a:spcBef>
              <a:spcAft>
                <a:spcPct val="0"/>
              </a:spcAft>
              <a:buSzPts val="1800"/>
              <a:buNone/>
              <a:defRPr sz="1800"/>
            </a:lvl4pPr>
            <a:lvl5pPr lvl="4" algn="ctr" rtl="0">
              <a:spcBef>
                <a:spcPct val="0"/>
              </a:spcBef>
              <a:spcAft>
                <a:spcPct val="0"/>
              </a:spcAft>
              <a:buSzPts val="1800"/>
              <a:buNone/>
              <a:defRPr sz="1800"/>
            </a:lvl5pPr>
            <a:lvl6pPr lvl="5" algn="ctr" rtl="0">
              <a:spcBef>
                <a:spcPct val="0"/>
              </a:spcBef>
              <a:spcAft>
                <a:spcPct val="0"/>
              </a:spcAft>
              <a:buSzPts val="1800"/>
              <a:buNone/>
              <a:defRPr sz="1800"/>
            </a:lvl6pPr>
            <a:lvl7pPr lvl="6" algn="ctr" rtl="0">
              <a:spcBef>
                <a:spcPct val="0"/>
              </a:spcBef>
              <a:spcAft>
                <a:spcPct val="0"/>
              </a:spcAft>
              <a:buSzPts val="1800"/>
              <a:buNone/>
              <a:defRPr sz="1800"/>
            </a:lvl7pPr>
            <a:lvl8pPr lvl="7" algn="ctr" rtl="0">
              <a:spcBef>
                <a:spcPct val="0"/>
              </a:spcBef>
              <a:spcAft>
                <a:spcPct val="0"/>
              </a:spcAft>
              <a:buSzPts val="1800"/>
              <a:buNone/>
              <a:defRPr sz="1800"/>
            </a:lvl8pPr>
            <a:lvl9pPr lvl="8" algn="ctr" rtl="0">
              <a:spcBef>
                <a:spcPct val="0"/>
              </a:spcBef>
              <a:spcAft>
                <a:spcPct val="0"/>
              </a:spcAft>
              <a:buSzPts val="1800"/>
              <a:buNone/>
              <a:defRPr sz="1800"/>
            </a:lvl9pPr>
          </a:lstStyle>
          <a:p>
            <a:r>
              <a:t>xx%</a:t>
            </a:r>
          </a:p>
        </p:txBody>
      </p:sp>
      <p:sp>
        <p:nvSpPr>
          <p:cNvPr id="647" name="Google Shape;647;p14"/>
          <p:cNvSpPr txBox="1">
            <a:spLocks noGrp="1"/>
          </p:cNvSpPr>
          <p:nvPr>
            <p:ph type="title" idx="24" hasCustomPrompt="1"/>
          </p:nvPr>
        </p:nvSpPr>
        <p:spPr>
          <a:xfrm>
            <a:off x="6990850" y="2971038"/>
            <a:ext cx="829500" cy="363600"/>
          </a:xfrm>
          <a:prstGeom prst="rect">
            <a:avLst/>
          </a:prstGeom>
          <a:effectLst>
            <a:outerShdw dist="38100" dir="3240000" algn="bl" rotWithShape="0">
              <a:schemeClr val="accent5"/>
            </a:outerShdw>
          </a:effectLst>
        </p:spPr>
        <p:txBody>
          <a:bodyPr spcFirstLastPara="1" wrap="square" lIns="91425" tIns="91425" rIns="91425" bIns="91425" anchor="ctr" anchorCtr="0">
            <a:noAutofit/>
          </a:bodyPr>
          <a:lstStyle>
            <a:lvl1pPr lvl="0" algn="ctr" rtl="0">
              <a:spcBef>
                <a:spcPct val="0"/>
              </a:spcBef>
              <a:spcAft>
                <a:spcPct val="0"/>
              </a:spcAft>
              <a:buSzPts val="1800"/>
              <a:buNone/>
              <a:defRPr sz="1800"/>
            </a:lvl1pPr>
            <a:lvl2pPr lvl="1" algn="ctr" rtl="0">
              <a:spcBef>
                <a:spcPct val="0"/>
              </a:spcBef>
              <a:spcAft>
                <a:spcPct val="0"/>
              </a:spcAft>
              <a:buSzPts val="1800"/>
              <a:buNone/>
              <a:defRPr sz="1800"/>
            </a:lvl2pPr>
            <a:lvl3pPr lvl="2" algn="ctr" rtl="0">
              <a:spcBef>
                <a:spcPct val="0"/>
              </a:spcBef>
              <a:spcAft>
                <a:spcPct val="0"/>
              </a:spcAft>
              <a:buSzPts val="1800"/>
              <a:buNone/>
              <a:defRPr sz="1800"/>
            </a:lvl3pPr>
            <a:lvl4pPr lvl="3" algn="ctr" rtl="0">
              <a:spcBef>
                <a:spcPct val="0"/>
              </a:spcBef>
              <a:spcAft>
                <a:spcPct val="0"/>
              </a:spcAft>
              <a:buSzPts val="1800"/>
              <a:buNone/>
              <a:defRPr sz="1800"/>
            </a:lvl4pPr>
            <a:lvl5pPr lvl="4" algn="ctr" rtl="0">
              <a:spcBef>
                <a:spcPct val="0"/>
              </a:spcBef>
              <a:spcAft>
                <a:spcPct val="0"/>
              </a:spcAft>
              <a:buSzPts val="1800"/>
              <a:buNone/>
              <a:defRPr sz="1800"/>
            </a:lvl5pPr>
            <a:lvl6pPr lvl="5" algn="ctr" rtl="0">
              <a:spcBef>
                <a:spcPct val="0"/>
              </a:spcBef>
              <a:spcAft>
                <a:spcPct val="0"/>
              </a:spcAft>
              <a:buSzPts val="1800"/>
              <a:buNone/>
              <a:defRPr sz="1800"/>
            </a:lvl6pPr>
            <a:lvl7pPr lvl="6" algn="ctr" rtl="0">
              <a:spcBef>
                <a:spcPct val="0"/>
              </a:spcBef>
              <a:spcAft>
                <a:spcPct val="0"/>
              </a:spcAft>
              <a:buSzPts val="1800"/>
              <a:buNone/>
              <a:defRPr sz="1800"/>
            </a:lvl7pPr>
            <a:lvl8pPr lvl="7" algn="ctr" rtl="0">
              <a:spcBef>
                <a:spcPct val="0"/>
              </a:spcBef>
              <a:spcAft>
                <a:spcPct val="0"/>
              </a:spcAft>
              <a:buSzPts val="1800"/>
              <a:buNone/>
              <a:defRPr sz="1800"/>
            </a:lvl8pPr>
            <a:lvl9pPr lvl="8" algn="ctr" rtl="0">
              <a:spcBef>
                <a:spcPct val="0"/>
              </a:spcBef>
              <a:spcAft>
                <a:spcPct val="0"/>
              </a:spcAft>
              <a:buSzPts val="1800"/>
              <a:buNone/>
              <a:defRPr sz="1800"/>
            </a:lvl9pPr>
          </a:lstStyle>
          <a:p>
            <a:r>
              <a:t>xx%</a:t>
            </a:r>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wo columns 1">
  <p:cSld name="CUSTOM_15">
    <p:spTree>
      <p:nvGrpSpPr>
        <p:cNvPr id="1" name="Shape 648"/>
        <p:cNvGrpSpPr/>
        <p:nvPr/>
      </p:nvGrpSpPr>
      <p:grpSpPr>
        <a:xfrm>
          <a:off x="0" y="0"/>
          <a:ext cx="0" cy="0"/>
          <a:chOff x="0" y="0"/>
          <a:chExt cx="0" cy="0"/>
        </a:xfrm>
      </p:grpSpPr>
      <p:sp>
        <p:nvSpPr>
          <p:cNvPr id="649" name="Google Shape;649;p15"/>
          <p:cNvSpPr/>
          <p:nvPr/>
        </p:nvSpPr>
        <p:spPr>
          <a:xfrm>
            <a:off x="5189400" y="2203175"/>
            <a:ext cx="3234600" cy="13182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0" name="Google Shape;650;p15"/>
          <p:cNvSpPr/>
          <p:nvPr/>
        </p:nvSpPr>
        <p:spPr>
          <a:xfrm>
            <a:off x="716200" y="2203175"/>
            <a:ext cx="3234600" cy="13182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1" name="Google Shape;651;p15"/>
          <p:cNvSpPr/>
          <p:nvPr/>
        </p:nvSpPr>
        <p:spPr>
          <a:xfrm>
            <a:off x="5189400" y="1661650"/>
            <a:ext cx="3234600" cy="4857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2" name="Google Shape;652;p15"/>
          <p:cNvSpPr/>
          <p:nvPr/>
        </p:nvSpPr>
        <p:spPr>
          <a:xfrm>
            <a:off x="714738" y="1661650"/>
            <a:ext cx="3234600" cy="4857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53" name="Google Shape;653;p15"/>
          <p:cNvGrpSpPr/>
          <p:nvPr/>
        </p:nvGrpSpPr>
        <p:grpSpPr>
          <a:xfrm>
            <a:off x="729700" y="134998"/>
            <a:ext cx="7679800" cy="270000"/>
            <a:chOff x="732100" y="631600"/>
            <a:chExt cx="7679800" cy="270000"/>
          </a:xfrm>
        </p:grpSpPr>
        <p:sp>
          <p:nvSpPr>
            <p:cNvPr id="654" name="Google Shape;654;p15"/>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655" name="Google Shape;655;p15"/>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656" name="Google Shape;656;p15"/>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657" name="Google Shape;657;p15"/>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658" name="Google Shape;658;p15"/>
          <p:cNvSpPr txBox="1">
            <a:spLocks noGrp="1"/>
          </p:cNvSpPr>
          <p:nvPr>
            <p:ph type="subTitle" idx="1"/>
          </p:nvPr>
        </p:nvSpPr>
        <p:spPr>
          <a:xfrm>
            <a:off x="719988" y="2307225"/>
            <a:ext cx="3208200" cy="10896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endParaRPr/>
          </a:p>
        </p:txBody>
      </p:sp>
      <p:sp>
        <p:nvSpPr>
          <p:cNvPr id="659" name="Google Shape;659;p15"/>
          <p:cNvSpPr txBox="1">
            <a:spLocks noGrp="1"/>
          </p:cNvSpPr>
          <p:nvPr>
            <p:ph type="subTitle" idx="2"/>
          </p:nvPr>
        </p:nvSpPr>
        <p:spPr>
          <a:xfrm>
            <a:off x="5213338" y="2307225"/>
            <a:ext cx="3208200" cy="10896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endParaRPr/>
          </a:p>
        </p:txBody>
      </p:sp>
      <p:sp>
        <p:nvSpPr>
          <p:cNvPr id="660" name="Google Shape;660;p15"/>
          <p:cNvSpPr txBox="1">
            <a:spLocks noGrp="1"/>
          </p:cNvSpPr>
          <p:nvPr>
            <p:ph type="subTitle" idx="3"/>
          </p:nvPr>
        </p:nvSpPr>
        <p:spPr>
          <a:xfrm>
            <a:off x="728675" y="1765100"/>
            <a:ext cx="3208200" cy="2787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SzPts val="1600"/>
              <a:buFont typeface="Press Start 2P"/>
              <a:buNone/>
              <a:defRPr sz="1500">
                <a:latin typeface="Press Start 2P"/>
                <a:ea typeface="Press Start 2P"/>
                <a:cs typeface="Press Start 2P"/>
                <a:sym typeface="Press Start 2P"/>
              </a:defRPr>
            </a:lvl1pPr>
            <a:lvl2pPr lvl="1" rtl="0">
              <a:lnSpc>
                <a:spcPct val="100000"/>
              </a:lnSpc>
              <a:spcBef>
                <a:spcPct val="0"/>
              </a:spcBef>
              <a:spcAft>
                <a:spcPct val="0"/>
              </a:spcAft>
              <a:buSzPts val="1600"/>
              <a:buNone/>
              <a:defRPr sz="1600"/>
            </a:lvl2pPr>
            <a:lvl3pPr lvl="2" rtl="0">
              <a:lnSpc>
                <a:spcPct val="100000"/>
              </a:lnSpc>
              <a:spcBef>
                <a:spcPct val="0"/>
              </a:spcBef>
              <a:spcAft>
                <a:spcPct val="0"/>
              </a:spcAft>
              <a:buSzPts val="1600"/>
              <a:buNone/>
              <a:defRPr sz="1600"/>
            </a:lvl3pPr>
            <a:lvl4pPr lvl="3" rtl="0">
              <a:lnSpc>
                <a:spcPct val="100000"/>
              </a:lnSpc>
              <a:spcBef>
                <a:spcPct val="0"/>
              </a:spcBef>
              <a:spcAft>
                <a:spcPct val="0"/>
              </a:spcAft>
              <a:buSzPts val="1600"/>
              <a:buNone/>
              <a:defRPr sz="1600"/>
            </a:lvl4pPr>
            <a:lvl5pPr lvl="4" rtl="0">
              <a:lnSpc>
                <a:spcPct val="100000"/>
              </a:lnSpc>
              <a:spcBef>
                <a:spcPct val="0"/>
              </a:spcBef>
              <a:spcAft>
                <a:spcPct val="0"/>
              </a:spcAft>
              <a:buSzPts val="1600"/>
              <a:buNone/>
              <a:defRPr sz="1600"/>
            </a:lvl5pPr>
            <a:lvl6pPr lvl="5" rtl="0">
              <a:lnSpc>
                <a:spcPct val="100000"/>
              </a:lnSpc>
              <a:spcBef>
                <a:spcPct val="0"/>
              </a:spcBef>
              <a:spcAft>
                <a:spcPct val="0"/>
              </a:spcAft>
              <a:buSzPts val="1600"/>
              <a:buNone/>
              <a:defRPr sz="1600"/>
            </a:lvl6pPr>
            <a:lvl7pPr lvl="6" rtl="0">
              <a:lnSpc>
                <a:spcPct val="100000"/>
              </a:lnSpc>
              <a:spcBef>
                <a:spcPct val="0"/>
              </a:spcBef>
              <a:spcAft>
                <a:spcPct val="0"/>
              </a:spcAft>
              <a:buSzPts val="1600"/>
              <a:buNone/>
              <a:defRPr sz="1600"/>
            </a:lvl7pPr>
            <a:lvl8pPr lvl="7" rtl="0">
              <a:lnSpc>
                <a:spcPct val="100000"/>
              </a:lnSpc>
              <a:spcBef>
                <a:spcPct val="0"/>
              </a:spcBef>
              <a:spcAft>
                <a:spcPct val="0"/>
              </a:spcAft>
              <a:buSzPts val="1600"/>
              <a:buNone/>
              <a:defRPr sz="1600"/>
            </a:lvl8pPr>
            <a:lvl9pPr lvl="8" rtl="0">
              <a:lnSpc>
                <a:spcPct val="100000"/>
              </a:lnSpc>
              <a:spcBef>
                <a:spcPct val="0"/>
              </a:spcBef>
              <a:spcAft>
                <a:spcPct val="0"/>
              </a:spcAft>
              <a:buSzPts val="1600"/>
              <a:buNone/>
              <a:defRPr sz="1600"/>
            </a:lvl9pPr>
          </a:lstStyle>
          <a:p>
            <a:endParaRPr/>
          </a:p>
        </p:txBody>
      </p:sp>
      <p:sp>
        <p:nvSpPr>
          <p:cNvPr id="661" name="Google Shape;661;p15"/>
          <p:cNvSpPr txBox="1">
            <a:spLocks noGrp="1"/>
          </p:cNvSpPr>
          <p:nvPr>
            <p:ph type="subTitle" idx="4"/>
          </p:nvPr>
        </p:nvSpPr>
        <p:spPr>
          <a:xfrm>
            <a:off x="5206200" y="1765100"/>
            <a:ext cx="3208200" cy="2787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SzPts val="1600"/>
              <a:buFont typeface="Press Start 2P"/>
              <a:buNone/>
              <a:defRPr sz="1500">
                <a:latin typeface="Press Start 2P"/>
                <a:ea typeface="Press Start 2P"/>
                <a:cs typeface="Press Start 2P"/>
                <a:sym typeface="Press Start 2P"/>
              </a:defRPr>
            </a:lvl1pPr>
            <a:lvl2pPr lvl="1" rtl="0">
              <a:lnSpc>
                <a:spcPct val="100000"/>
              </a:lnSpc>
              <a:spcBef>
                <a:spcPct val="0"/>
              </a:spcBef>
              <a:spcAft>
                <a:spcPct val="0"/>
              </a:spcAft>
              <a:buSzPts val="1600"/>
              <a:buNone/>
              <a:defRPr sz="1600"/>
            </a:lvl2pPr>
            <a:lvl3pPr lvl="2" rtl="0">
              <a:lnSpc>
                <a:spcPct val="100000"/>
              </a:lnSpc>
              <a:spcBef>
                <a:spcPct val="0"/>
              </a:spcBef>
              <a:spcAft>
                <a:spcPct val="0"/>
              </a:spcAft>
              <a:buSzPts val="1600"/>
              <a:buNone/>
              <a:defRPr sz="1600"/>
            </a:lvl3pPr>
            <a:lvl4pPr lvl="3" rtl="0">
              <a:lnSpc>
                <a:spcPct val="100000"/>
              </a:lnSpc>
              <a:spcBef>
                <a:spcPct val="0"/>
              </a:spcBef>
              <a:spcAft>
                <a:spcPct val="0"/>
              </a:spcAft>
              <a:buSzPts val="1600"/>
              <a:buNone/>
              <a:defRPr sz="1600"/>
            </a:lvl4pPr>
            <a:lvl5pPr lvl="4" rtl="0">
              <a:lnSpc>
                <a:spcPct val="100000"/>
              </a:lnSpc>
              <a:spcBef>
                <a:spcPct val="0"/>
              </a:spcBef>
              <a:spcAft>
                <a:spcPct val="0"/>
              </a:spcAft>
              <a:buSzPts val="1600"/>
              <a:buNone/>
              <a:defRPr sz="1600"/>
            </a:lvl5pPr>
            <a:lvl6pPr lvl="5" rtl="0">
              <a:lnSpc>
                <a:spcPct val="100000"/>
              </a:lnSpc>
              <a:spcBef>
                <a:spcPct val="0"/>
              </a:spcBef>
              <a:spcAft>
                <a:spcPct val="0"/>
              </a:spcAft>
              <a:buSzPts val="1600"/>
              <a:buNone/>
              <a:defRPr sz="1600"/>
            </a:lvl6pPr>
            <a:lvl7pPr lvl="6" rtl="0">
              <a:lnSpc>
                <a:spcPct val="100000"/>
              </a:lnSpc>
              <a:spcBef>
                <a:spcPct val="0"/>
              </a:spcBef>
              <a:spcAft>
                <a:spcPct val="0"/>
              </a:spcAft>
              <a:buSzPts val="1600"/>
              <a:buNone/>
              <a:defRPr sz="1600"/>
            </a:lvl7pPr>
            <a:lvl8pPr lvl="7" rtl="0">
              <a:lnSpc>
                <a:spcPct val="100000"/>
              </a:lnSpc>
              <a:spcBef>
                <a:spcPct val="0"/>
              </a:spcBef>
              <a:spcAft>
                <a:spcPct val="0"/>
              </a:spcAft>
              <a:buSzPts val="1600"/>
              <a:buNone/>
              <a:defRPr sz="1600"/>
            </a:lvl8pPr>
            <a:lvl9pPr lvl="8" rtl="0">
              <a:lnSpc>
                <a:spcPct val="100000"/>
              </a:lnSpc>
              <a:spcBef>
                <a:spcPct val="0"/>
              </a:spcBef>
              <a:spcAft>
                <a:spcPct val="0"/>
              </a:spcAft>
              <a:buSzPts val="1600"/>
              <a:buNone/>
              <a:defRPr sz="1600"/>
            </a:lvl9pPr>
          </a:lstStyle>
          <a:p>
            <a:endParaRPr/>
          </a:p>
        </p:txBody>
      </p:sp>
      <p:sp>
        <p:nvSpPr>
          <p:cNvPr id="662" name="Google Shape;662;p15"/>
          <p:cNvSpPr txBox="1">
            <a:spLocks noGrp="1"/>
          </p:cNvSpPr>
          <p:nvPr>
            <p:ph type="subTitle" idx="5"/>
          </p:nvPr>
        </p:nvSpPr>
        <p:spPr>
          <a:xfrm>
            <a:off x="729700" y="4770450"/>
            <a:ext cx="2200200" cy="206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63" name="Google Shape;663;p15"/>
          <p:cNvSpPr txBox="1">
            <a:spLocks noGrp="1"/>
          </p:cNvSpPr>
          <p:nvPr>
            <p:ph type="subTitle" idx="6"/>
          </p:nvPr>
        </p:nvSpPr>
        <p:spPr>
          <a:xfrm>
            <a:off x="3817050" y="4770450"/>
            <a:ext cx="1505100" cy="206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64" name="Google Shape;664;p15"/>
          <p:cNvSpPr txBox="1">
            <a:spLocks noGrp="1"/>
          </p:cNvSpPr>
          <p:nvPr>
            <p:ph type="subTitle" idx="7"/>
          </p:nvPr>
        </p:nvSpPr>
        <p:spPr>
          <a:xfrm>
            <a:off x="6904400" y="4770450"/>
            <a:ext cx="1505100" cy="206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665" name="Google Shape;665;p15"/>
          <p:cNvSpPr txBox="1">
            <a:spLocks noGrp="1"/>
          </p:cNvSpPr>
          <p:nvPr>
            <p:ph type="title"/>
          </p:nvPr>
        </p:nvSpPr>
        <p:spPr>
          <a:xfrm>
            <a:off x="724875" y="540000"/>
            <a:ext cx="7699200" cy="393600"/>
          </a:xfrm>
          <a:prstGeom prst="rect">
            <a:avLst/>
          </a:prstGeom>
          <a:effectLst>
            <a:outerShdw dist="38100" dir="3300000" algn="bl" rotWithShape="0">
              <a:schemeClr val="accent5"/>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grpSp>
        <p:nvGrpSpPr>
          <p:cNvPr id="666" name="Google Shape;666;p15"/>
          <p:cNvGrpSpPr/>
          <p:nvPr/>
        </p:nvGrpSpPr>
        <p:grpSpPr>
          <a:xfrm>
            <a:off x="720000" y="3988338"/>
            <a:ext cx="7702836" cy="315162"/>
            <a:chOff x="720000" y="7392188"/>
            <a:chExt cx="7702836" cy="315162"/>
          </a:xfrm>
        </p:grpSpPr>
        <p:sp>
          <p:nvSpPr>
            <p:cNvPr id="667" name="Google Shape;667;p15"/>
            <p:cNvSpPr/>
            <p:nvPr/>
          </p:nvSpPr>
          <p:spPr>
            <a:xfrm>
              <a:off x="720000"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8" name="Google Shape;668;p15"/>
            <p:cNvSpPr/>
            <p:nvPr/>
          </p:nvSpPr>
          <p:spPr>
            <a:xfrm>
              <a:off x="908633"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9" name="Google Shape;669;p15"/>
            <p:cNvSpPr/>
            <p:nvPr/>
          </p:nvSpPr>
          <p:spPr>
            <a:xfrm>
              <a:off x="1097267"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0" name="Google Shape;670;p15"/>
            <p:cNvSpPr/>
            <p:nvPr/>
          </p:nvSpPr>
          <p:spPr>
            <a:xfrm>
              <a:off x="1285900"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1" name="Google Shape;671;p15"/>
            <p:cNvSpPr/>
            <p:nvPr/>
          </p:nvSpPr>
          <p:spPr>
            <a:xfrm>
              <a:off x="1474534"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2" name="Google Shape;672;p15"/>
            <p:cNvSpPr/>
            <p:nvPr/>
          </p:nvSpPr>
          <p:spPr>
            <a:xfrm>
              <a:off x="1663167"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3" name="Google Shape;673;p15"/>
            <p:cNvSpPr/>
            <p:nvPr/>
          </p:nvSpPr>
          <p:spPr>
            <a:xfrm>
              <a:off x="1851800"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4" name="Google Shape;674;p15"/>
            <p:cNvSpPr/>
            <p:nvPr/>
          </p:nvSpPr>
          <p:spPr>
            <a:xfrm>
              <a:off x="2040434"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5" name="Google Shape;675;p15"/>
            <p:cNvSpPr/>
            <p:nvPr/>
          </p:nvSpPr>
          <p:spPr>
            <a:xfrm>
              <a:off x="2229067"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6" name="Google Shape;676;p15"/>
            <p:cNvSpPr/>
            <p:nvPr/>
          </p:nvSpPr>
          <p:spPr>
            <a:xfrm>
              <a:off x="2417701"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7" name="Google Shape;677;p15"/>
            <p:cNvSpPr/>
            <p:nvPr/>
          </p:nvSpPr>
          <p:spPr>
            <a:xfrm>
              <a:off x="2606334"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8" name="Google Shape;678;p15"/>
            <p:cNvSpPr/>
            <p:nvPr/>
          </p:nvSpPr>
          <p:spPr>
            <a:xfrm>
              <a:off x="2794968"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9" name="Google Shape;679;p15"/>
            <p:cNvSpPr/>
            <p:nvPr/>
          </p:nvSpPr>
          <p:spPr>
            <a:xfrm>
              <a:off x="2983601"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80" name="Google Shape;680;p15"/>
            <p:cNvSpPr/>
            <p:nvPr/>
          </p:nvSpPr>
          <p:spPr>
            <a:xfrm>
              <a:off x="3172234"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81" name="Google Shape;681;p15"/>
            <p:cNvSpPr/>
            <p:nvPr/>
          </p:nvSpPr>
          <p:spPr>
            <a:xfrm>
              <a:off x="3360868"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82" name="Google Shape;682;p15"/>
            <p:cNvSpPr/>
            <p:nvPr/>
          </p:nvSpPr>
          <p:spPr>
            <a:xfrm>
              <a:off x="3549501"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83" name="Google Shape;683;p15"/>
            <p:cNvSpPr/>
            <p:nvPr/>
          </p:nvSpPr>
          <p:spPr>
            <a:xfrm>
              <a:off x="3738135"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84" name="Google Shape;684;p15"/>
            <p:cNvSpPr/>
            <p:nvPr/>
          </p:nvSpPr>
          <p:spPr>
            <a:xfrm>
              <a:off x="3926768"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85" name="Google Shape;685;p15"/>
            <p:cNvSpPr/>
            <p:nvPr/>
          </p:nvSpPr>
          <p:spPr>
            <a:xfrm>
              <a:off x="4115401"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86" name="Google Shape;686;p15"/>
            <p:cNvSpPr/>
            <p:nvPr/>
          </p:nvSpPr>
          <p:spPr>
            <a:xfrm>
              <a:off x="4304035"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87" name="Google Shape;687;p15"/>
            <p:cNvSpPr/>
            <p:nvPr/>
          </p:nvSpPr>
          <p:spPr>
            <a:xfrm>
              <a:off x="4492668"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88" name="Google Shape;688;p15"/>
            <p:cNvSpPr/>
            <p:nvPr/>
          </p:nvSpPr>
          <p:spPr>
            <a:xfrm>
              <a:off x="4681302"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89" name="Google Shape;689;p15"/>
            <p:cNvSpPr/>
            <p:nvPr/>
          </p:nvSpPr>
          <p:spPr>
            <a:xfrm>
              <a:off x="4869935"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90" name="Google Shape;690;p15"/>
            <p:cNvSpPr/>
            <p:nvPr/>
          </p:nvSpPr>
          <p:spPr>
            <a:xfrm>
              <a:off x="5058568"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91" name="Google Shape;691;p15"/>
            <p:cNvSpPr/>
            <p:nvPr/>
          </p:nvSpPr>
          <p:spPr>
            <a:xfrm>
              <a:off x="5247202"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92" name="Google Shape;692;p15"/>
            <p:cNvSpPr/>
            <p:nvPr/>
          </p:nvSpPr>
          <p:spPr>
            <a:xfrm>
              <a:off x="5435835"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93" name="Google Shape;693;p15"/>
            <p:cNvSpPr/>
            <p:nvPr/>
          </p:nvSpPr>
          <p:spPr>
            <a:xfrm>
              <a:off x="5624469"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94" name="Google Shape;694;p15"/>
            <p:cNvSpPr/>
            <p:nvPr/>
          </p:nvSpPr>
          <p:spPr>
            <a:xfrm>
              <a:off x="5813102"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95" name="Google Shape;695;p15"/>
            <p:cNvSpPr/>
            <p:nvPr/>
          </p:nvSpPr>
          <p:spPr>
            <a:xfrm>
              <a:off x="6001735"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96" name="Google Shape;696;p15"/>
            <p:cNvSpPr/>
            <p:nvPr/>
          </p:nvSpPr>
          <p:spPr>
            <a:xfrm>
              <a:off x="6190369"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97" name="Google Shape;697;p15"/>
            <p:cNvSpPr/>
            <p:nvPr/>
          </p:nvSpPr>
          <p:spPr>
            <a:xfrm>
              <a:off x="6379002"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98" name="Google Shape;698;p15"/>
            <p:cNvSpPr/>
            <p:nvPr/>
          </p:nvSpPr>
          <p:spPr>
            <a:xfrm>
              <a:off x="6567636"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99" name="Google Shape;699;p15"/>
            <p:cNvSpPr/>
            <p:nvPr/>
          </p:nvSpPr>
          <p:spPr>
            <a:xfrm>
              <a:off x="6756269"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0" name="Google Shape;700;p15"/>
            <p:cNvSpPr/>
            <p:nvPr/>
          </p:nvSpPr>
          <p:spPr>
            <a:xfrm>
              <a:off x="6944903"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1" name="Google Shape;701;p15"/>
            <p:cNvSpPr/>
            <p:nvPr/>
          </p:nvSpPr>
          <p:spPr>
            <a:xfrm>
              <a:off x="7133536"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2" name="Google Shape;702;p15"/>
            <p:cNvSpPr/>
            <p:nvPr/>
          </p:nvSpPr>
          <p:spPr>
            <a:xfrm>
              <a:off x="7322169"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3" name="Google Shape;703;p15"/>
            <p:cNvSpPr/>
            <p:nvPr/>
          </p:nvSpPr>
          <p:spPr>
            <a:xfrm>
              <a:off x="7510803"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4" name="Google Shape;704;p15"/>
            <p:cNvSpPr/>
            <p:nvPr/>
          </p:nvSpPr>
          <p:spPr>
            <a:xfrm>
              <a:off x="7699436"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5" name="Google Shape;705;p15"/>
            <p:cNvSpPr/>
            <p:nvPr/>
          </p:nvSpPr>
          <p:spPr>
            <a:xfrm>
              <a:off x="7888070"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6" name="Google Shape;706;p15"/>
            <p:cNvSpPr/>
            <p:nvPr/>
          </p:nvSpPr>
          <p:spPr>
            <a:xfrm>
              <a:off x="8076703" y="7549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7" name="Google Shape;707;p15"/>
            <p:cNvSpPr/>
            <p:nvPr/>
          </p:nvSpPr>
          <p:spPr>
            <a:xfrm>
              <a:off x="8265336" y="73921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708" name="Google Shape;708;p15"/>
          <p:cNvGrpSpPr/>
          <p:nvPr/>
        </p:nvGrpSpPr>
        <p:grpSpPr>
          <a:xfrm>
            <a:off x="726138" y="1199625"/>
            <a:ext cx="7699210" cy="122588"/>
            <a:chOff x="-2853901" y="-1141017"/>
            <a:chExt cx="14851872" cy="168900"/>
          </a:xfrm>
        </p:grpSpPr>
        <p:sp>
          <p:nvSpPr>
            <p:cNvPr id="709" name="Google Shape;709;p15"/>
            <p:cNvSpPr/>
            <p:nvPr/>
          </p:nvSpPr>
          <p:spPr>
            <a:xfrm>
              <a:off x="-2853901" y="-1141017"/>
              <a:ext cx="2121600" cy="1689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0" name="Google Shape;710;p15"/>
            <p:cNvSpPr/>
            <p:nvPr/>
          </p:nvSpPr>
          <p:spPr>
            <a:xfrm>
              <a:off x="-732189" y="-1141017"/>
              <a:ext cx="2121600" cy="1689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1" name="Google Shape;711;p15"/>
            <p:cNvSpPr/>
            <p:nvPr/>
          </p:nvSpPr>
          <p:spPr>
            <a:xfrm>
              <a:off x="1389523" y="-1141017"/>
              <a:ext cx="2121600" cy="1689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2" name="Google Shape;712;p15"/>
            <p:cNvSpPr/>
            <p:nvPr/>
          </p:nvSpPr>
          <p:spPr>
            <a:xfrm>
              <a:off x="3511235" y="-1141017"/>
              <a:ext cx="2121600" cy="1689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3" name="Google Shape;713;p15"/>
            <p:cNvSpPr/>
            <p:nvPr/>
          </p:nvSpPr>
          <p:spPr>
            <a:xfrm>
              <a:off x="5632947" y="-1141017"/>
              <a:ext cx="2121600" cy="1689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4" name="Google Shape;714;p15"/>
            <p:cNvSpPr/>
            <p:nvPr/>
          </p:nvSpPr>
          <p:spPr>
            <a:xfrm>
              <a:off x="7754659" y="-1141017"/>
              <a:ext cx="2121600" cy="1689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5" name="Google Shape;715;p15"/>
            <p:cNvSpPr/>
            <p:nvPr/>
          </p:nvSpPr>
          <p:spPr>
            <a:xfrm>
              <a:off x="9876371" y="-1141017"/>
              <a:ext cx="2121600" cy="1689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716"/>
        <p:cNvGrpSpPr/>
        <p:nvPr/>
      </p:nvGrpSpPr>
      <p:grpSpPr>
        <a:xfrm>
          <a:off x="0" y="0"/>
          <a:ext cx="0" cy="0"/>
          <a:chOff x="0" y="0"/>
          <a:chExt cx="0" cy="0"/>
        </a:xfrm>
      </p:grpSpPr>
      <p:grpSp>
        <p:nvGrpSpPr>
          <p:cNvPr id="717" name="Google Shape;717;p16"/>
          <p:cNvGrpSpPr/>
          <p:nvPr/>
        </p:nvGrpSpPr>
        <p:grpSpPr>
          <a:xfrm>
            <a:off x="726875" y="1036899"/>
            <a:ext cx="7690195" cy="315162"/>
            <a:chOff x="726893" y="4283737"/>
            <a:chExt cx="7690195" cy="315162"/>
          </a:xfrm>
        </p:grpSpPr>
        <p:grpSp>
          <p:nvGrpSpPr>
            <p:cNvPr id="718" name="Google Shape;718;p16"/>
            <p:cNvGrpSpPr/>
            <p:nvPr/>
          </p:nvGrpSpPr>
          <p:grpSpPr>
            <a:xfrm>
              <a:off x="726893" y="4283737"/>
              <a:ext cx="1841708" cy="315162"/>
              <a:chOff x="748425" y="4276560"/>
              <a:chExt cx="1841708" cy="315162"/>
            </a:xfrm>
          </p:grpSpPr>
          <p:sp>
            <p:nvSpPr>
              <p:cNvPr id="719" name="Google Shape;719;p16"/>
              <p:cNvSpPr/>
              <p:nvPr/>
            </p:nvSpPr>
            <p:spPr>
              <a:xfrm>
                <a:off x="748425"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0" name="Google Shape;720;p16"/>
              <p:cNvSpPr/>
              <p:nvPr/>
            </p:nvSpPr>
            <p:spPr>
              <a:xfrm>
                <a:off x="935245"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1" name="Google Shape;721;p16"/>
              <p:cNvSpPr/>
              <p:nvPr/>
            </p:nvSpPr>
            <p:spPr>
              <a:xfrm>
                <a:off x="1122065"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2" name="Google Shape;722;p16"/>
              <p:cNvSpPr/>
              <p:nvPr/>
            </p:nvSpPr>
            <p:spPr>
              <a:xfrm>
                <a:off x="1308908"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3" name="Google Shape;723;p16"/>
              <p:cNvSpPr/>
              <p:nvPr/>
            </p:nvSpPr>
            <p:spPr>
              <a:xfrm>
                <a:off x="1495706"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4" name="Google Shape;724;p16"/>
              <p:cNvSpPr/>
              <p:nvPr/>
            </p:nvSpPr>
            <p:spPr>
              <a:xfrm>
                <a:off x="1682571"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5" name="Google Shape;725;p16"/>
              <p:cNvSpPr/>
              <p:nvPr/>
            </p:nvSpPr>
            <p:spPr>
              <a:xfrm>
                <a:off x="1872150"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6" name="Google Shape;726;p16"/>
              <p:cNvSpPr/>
              <p:nvPr/>
            </p:nvSpPr>
            <p:spPr>
              <a:xfrm>
                <a:off x="2058970"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7" name="Google Shape;727;p16"/>
              <p:cNvSpPr/>
              <p:nvPr/>
            </p:nvSpPr>
            <p:spPr>
              <a:xfrm>
                <a:off x="2245790"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8" name="Google Shape;728;p16"/>
              <p:cNvSpPr/>
              <p:nvPr/>
            </p:nvSpPr>
            <p:spPr>
              <a:xfrm>
                <a:off x="2432633"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729" name="Google Shape;729;p16"/>
            <p:cNvGrpSpPr/>
            <p:nvPr/>
          </p:nvGrpSpPr>
          <p:grpSpPr>
            <a:xfrm>
              <a:off x="6575402" y="4283737"/>
              <a:ext cx="1841685" cy="315162"/>
              <a:chOff x="6553870" y="4276560"/>
              <a:chExt cx="1841685" cy="315162"/>
            </a:xfrm>
          </p:grpSpPr>
          <p:sp>
            <p:nvSpPr>
              <p:cNvPr id="730" name="Google Shape;730;p16"/>
              <p:cNvSpPr/>
              <p:nvPr/>
            </p:nvSpPr>
            <p:spPr>
              <a:xfrm>
                <a:off x="6553870"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1" name="Google Shape;731;p16"/>
              <p:cNvSpPr/>
              <p:nvPr/>
            </p:nvSpPr>
            <p:spPr>
              <a:xfrm>
                <a:off x="6740690"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2" name="Google Shape;732;p16"/>
              <p:cNvSpPr/>
              <p:nvPr/>
            </p:nvSpPr>
            <p:spPr>
              <a:xfrm>
                <a:off x="6927533"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3" name="Google Shape;733;p16"/>
              <p:cNvSpPr/>
              <p:nvPr/>
            </p:nvSpPr>
            <p:spPr>
              <a:xfrm>
                <a:off x="7114331"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4" name="Google Shape;734;p16"/>
              <p:cNvSpPr/>
              <p:nvPr/>
            </p:nvSpPr>
            <p:spPr>
              <a:xfrm>
                <a:off x="7301196"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5" name="Google Shape;735;p16"/>
              <p:cNvSpPr/>
              <p:nvPr/>
            </p:nvSpPr>
            <p:spPr>
              <a:xfrm>
                <a:off x="7490775"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6" name="Google Shape;736;p16"/>
              <p:cNvSpPr/>
              <p:nvPr/>
            </p:nvSpPr>
            <p:spPr>
              <a:xfrm>
                <a:off x="7677595"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7" name="Google Shape;737;p16"/>
              <p:cNvSpPr/>
              <p:nvPr/>
            </p:nvSpPr>
            <p:spPr>
              <a:xfrm>
                <a:off x="7864415"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8" name="Google Shape;738;p16"/>
              <p:cNvSpPr/>
              <p:nvPr/>
            </p:nvSpPr>
            <p:spPr>
              <a:xfrm>
                <a:off x="8051258"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9" name="Google Shape;739;p16"/>
              <p:cNvSpPr/>
              <p:nvPr/>
            </p:nvSpPr>
            <p:spPr>
              <a:xfrm>
                <a:off x="8238056"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740" name="Google Shape;740;p16"/>
          <p:cNvSpPr txBox="1">
            <a:spLocks noGrp="1"/>
          </p:cNvSpPr>
          <p:nvPr>
            <p:ph type="subTitle" idx="1"/>
          </p:nvPr>
        </p:nvSpPr>
        <p:spPr>
          <a:xfrm>
            <a:off x="6187302" y="2571750"/>
            <a:ext cx="1899000" cy="1182900"/>
          </a:xfrm>
          <a:prstGeom prst="rect">
            <a:avLst/>
          </a:prstGeom>
          <a:solidFill>
            <a:schemeClr val="accent2"/>
          </a:solid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741" name="Google Shape;741;p16"/>
          <p:cNvSpPr txBox="1">
            <a:spLocks noGrp="1"/>
          </p:cNvSpPr>
          <p:nvPr>
            <p:ph type="subTitle" idx="2"/>
          </p:nvPr>
        </p:nvSpPr>
        <p:spPr>
          <a:xfrm>
            <a:off x="3622501" y="2571750"/>
            <a:ext cx="1899000" cy="1182900"/>
          </a:xfrm>
          <a:prstGeom prst="rect">
            <a:avLst/>
          </a:prstGeom>
          <a:solidFill>
            <a:schemeClr val="accent2"/>
          </a:solid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742" name="Google Shape;742;p16"/>
          <p:cNvSpPr txBox="1">
            <a:spLocks noGrp="1"/>
          </p:cNvSpPr>
          <p:nvPr>
            <p:ph type="subTitle" idx="3"/>
          </p:nvPr>
        </p:nvSpPr>
        <p:spPr>
          <a:xfrm>
            <a:off x="1057700" y="2571750"/>
            <a:ext cx="1899000" cy="1182900"/>
          </a:xfrm>
          <a:prstGeom prst="rect">
            <a:avLst/>
          </a:prstGeom>
          <a:solidFill>
            <a:schemeClr val="accent2"/>
          </a:solid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743" name="Google Shape;743;p16"/>
          <p:cNvSpPr txBox="1">
            <a:spLocks noGrp="1"/>
          </p:cNvSpPr>
          <p:nvPr>
            <p:ph type="subTitle" idx="4"/>
          </p:nvPr>
        </p:nvSpPr>
        <p:spPr>
          <a:xfrm>
            <a:off x="1057700" y="2055700"/>
            <a:ext cx="1899000" cy="437100"/>
          </a:xfrm>
          <a:prstGeom prst="rect">
            <a:avLst/>
          </a:prstGeom>
          <a:noFill/>
          <a:effectLst>
            <a:outerShdw dist="28575" dir="3420000" algn="bl" rotWithShape="0">
              <a:schemeClr val="accent2"/>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744" name="Google Shape;744;p16"/>
          <p:cNvSpPr txBox="1">
            <a:spLocks noGrp="1"/>
          </p:cNvSpPr>
          <p:nvPr>
            <p:ph type="subTitle" idx="5"/>
          </p:nvPr>
        </p:nvSpPr>
        <p:spPr>
          <a:xfrm>
            <a:off x="3622501" y="2055757"/>
            <a:ext cx="1899000" cy="437100"/>
          </a:xfrm>
          <a:prstGeom prst="rect">
            <a:avLst/>
          </a:prstGeom>
          <a:noFill/>
          <a:effectLst>
            <a:outerShdw dist="28575" dir="3420000" algn="bl" rotWithShape="0">
              <a:schemeClr val="accent2"/>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745" name="Google Shape;745;p16"/>
          <p:cNvSpPr txBox="1">
            <a:spLocks noGrp="1"/>
          </p:cNvSpPr>
          <p:nvPr>
            <p:ph type="subTitle" idx="6"/>
          </p:nvPr>
        </p:nvSpPr>
        <p:spPr>
          <a:xfrm>
            <a:off x="6187302" y="2055757"/>
            <a:ext cx="1899000" cy="437100"/>
          </a:xfrm>
          <a:prstGeom prst="rect">
            <a:avLst/>
          </a:prstGeom>
          <a:noFill/>
          <a:effectLst>
            <a:outerShdw dist="28575" dir="3420000" algn="bl" rotWithShape="0">
              <a:schemeClr val="accent2"/>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grpSp>
        <p:nvGrpSpPr>
          <p:cNvPr id="746" name="Google Shape;746;p16"/>
          <p:cNvGrpSpPr/>
          <p:nvPr/>
        </p:nvGrpSpPr>
        <p:grpSpPr>
          <a:xfrm>
            <a:off x="726893" y="4283737"/>
            <a:ext cx="7690195" cy="315162"/>
            <a:chOff x="726893" y="4283737"/>
            <a:chExt cx="7690195" cy="315162"/>
          </a:xfrm>
        </p:grpSpPr>
        <p:grpSp>
          <p:nvGrpSpPr>
            <p:cNvPr id="747" name="Google Shape;747;p16"/>
            <p:cNvGrpSpPr/>
            <p:nvPr/>
          </p:nvGrpSpPr>
          <p:grpSpPr>
            <a:xfrm>
              <a:off x="726893" y="4283737"/>
              <a:ext cx="1841708" cy="315162"/>
              <a:chOff x="748425" y="4276560"/>
              <a:chExt cx="1841708" cy="315162"/>
            </a:xfrm>
          </p:grpSpPr>
          <p:sp>
            <p:nvSpPr>
              <p:cNvPr id="748" name="Google Shape;748;p16"/>
              <p:cNvSpPr/>
              <p:nvPr/>
            </p:nvSpPr>
            <p:spPr>
              <a:xfrm>
                <a:off x="748425"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49" name="Google Shape;749;p16"/>
              <p:cNvSpPr/>
              <p:nvPr/>
            </p:nvSpPr>
            <p:spPr>
              <a:xfrm>
                <a:off x="935245"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50" name="Google Shape;750;p16"/>
              <p:cNvSpPr/>
              <p:nvPr/>
            </p:nvSpPr>
            <p:spPr>
              <a:xfrm>
                <a:off x="1122065"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51" name="Google Shape;751;p16"/>
              <p:cNvSpPr/>
              <p:nvPr/>
            </p:nvSpPr>
            <p:spPr>
              <a:xfrm>
                <a:off x="1308908"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52" name="Google Shape;752;p16"/>
              <p:cNvSpPr/>
              <p:nvPr/>
            </p:nvSpPr>
            <p:spPr>
              <a:xfrm>
                <a:off x="1495706"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53" name="Google Shape;753;p16"/>
              <p:cNvSpPr/>
              <p:nvPr/>
            </p:nvSpPr>
            <p:spPr>
              <a:xfrm>
                <a:off x="1682571"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54" name="Google Shape;754;p16"/>
              <p:cNvSpPr/>
              <p:nvPr/>
            </p:nvSpPr>
            <p:spPr>
              <a:xfrm>
                <a:off x="1872150"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55" name="Google Shape;755;p16"/>
              <p:cNvSpPr/>
              <p:nvPr/>
            </p:nvSpPr>
            <p:spPr>
              <a:xfrm>
                <a:off x="2058970"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56" name="Google Shape;756;p16"/>
              <p:cNvSpPr/>
              <p:nvPr/>
            </p:nvSpPr>
            <p:spPr>
              <a:xfrm>
                <a:off x="2245790"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57" name="Google Shape;757;p16"/>
              <p:cNvSpPr/>
              <p:nvPr/>
            </p:nvSpPr>
            <p:spPr>
              <a:xfrm>
                <a:off x="2432633"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758" name="Google Shape;758;p16"/>
            <p:cNvGrpSpPr/>
            <p:nvPr/>
          </p:nvGrpSpPr>
          <p:grpSpPr>
            <a:xfrm>
              <a:off x="6575402" y="4283737"/>
              <a:ext cx="1841685" cy="315162"/>
              <a:chOff x="6553870" y="4276560"/>
              <a:chExt cx="1841685" cy="315162"/>
            </a:xfrm>
          </p:grpSpPr>
          <p:sp>
            <p:nvSpPr>
              <p:cNvPr id="759" name="Google Shape;759;p16"/>
              <p:cNvSpPr/>
              <p:nvPr/>
            </p:nvSpPr>
            <p:spPr>
              <a:xfrm>
                <a:off x="6553870"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60" name="Google Shape;760;p16"/>
              <p:cNvSpPr/>
              <p:nvPr/>
            </p:nvSpPr>
            <p:spPr>
              <a:xfrm>
                <a:off x="6740690"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61" name="Google Shape;761;p16"/>
              <p:cNvSpPr/>
              <p:nvPr/>
            </p:nvSpPr>
            <p:spPr>
              <a:xfrm>
                <a:off x="6927533"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62" name="Google Shape;762;p16"/>
              <p:cNvSpPr/>
              <p:nvPr/>
            </p:nvSpPr>
            <p:spPr>
              <a:xfrm>
                <a:off x="7114331"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63" name="Google Shape;763;p16"/>
              <p:cNvSpPr/>
              <p:nvPr/>
            </p:nvSpPr>
            <p:spPr>
              <a:xfrm>
                <a:off x="7301196"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64" name="Google Shape;764;p16"/>
              <p:cNvSpPr/>
              <p:nvPr/>
            </p:nvSpPr>
            <p:spPr>
              <a:xfrm>
                <a:off x="7490775"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65" name="Google Shape;765;p16"/>
              <p:cNvSpPr/>
              <p:nvPr/>
            </p:nvSpPr>
            <p:spPr>
              <a:xfrm>
                <a:off x="7677595"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66" name="Google Shape;766;p16"/>
              <p:cNvSpPr/>
              <p:nvPr/>
            </p:nvSpPr>
            <p:spPr>
              <a:xfrm>
                <a:off x="7864415"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67" name="Google Shape;767;p16"/>
              <p:cNvSpPr/>
              <p:nvPr/>
            </p:nvSpPr>
            <p:spPr>
              <a:xfrm>
                <a:off x="8051258" y="443422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68" name="Google Shape;768;p16"/>
              <p:cNvSpPr/>
              <p:nvPr/>
            </p:nvSpPr>
            <p:spPr>
              <a:xfrm>
                <a:off x="8238056" y="42765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769" name="Google Shape;769;p16"/>
          <p:cNvSpPr txBox="1">
            <a:spLocks noGrp="1"/>
          </p:cNvSpPr>
          <p:nvPr>
            <p:ph type="subTitle" idx="7"/>
          </p:nvPr>
        </p:nvSpPr>
        <p:spPr>
          <a:xfrm>
            <a:off x="732100" y="4764150"/>
            <a:ext cx="2200200" cy="2187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770" name="Google Shape;770;p16"/>
          <p:cNvSpPr txBox="1">
            <a:spLocks noGrp="1"/>
          </p:cNvSpPr>
          <p:nvPr>
            <p:ph type="subTitle" idx="8"/>
          </p:nvPr>
        </p:nvSpPr>
        <p:spPr>
          <a:xfrm>
            <a:off x="3819450" y="4764150"/>
            <a:ext cx="1505100" cy="2187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771" name="Google Shape;771;p16"/>
          <p:cNvSpPr txBox="1">
            <a:spLocks noGrp="1"/>
          </p:cNvSpPr>
          <p:nvPr>
            <p:ph type="subTitle" idx="9"/>
          </p:nvPr>
        </p:nvSpPr>
        <p:spPr>
          <a:xfrm>
            <a:off x="6906800" y="4764150"/>
            <a:ext cx="1505100" cy="2187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772" name="Google Shape;772;p16"/>
          <p:cNvGrpSpPr/>
          <p:nvPr/>
        </p:nvGrpSpPr>
        <p:grpSpPr>
          <a:xfrm>
            <a:off x="732088" y="137998"/>
            <a:ext cx="7679800" cy="270000"/>
            <a:chOff x="732100" y="631600"/>
            <a:chExt cx="7679800" cy="270000"/>
          </a:xfrm>
        </p:grpSpPr>
        <p:sp>
          <p:nvSpPr>
            <p:cNvPr id="773" name="Google Shape;773;p16"/>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774" name="Google Shape;774;p16"/>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775" name="Google Shape;775;p16"/>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776" name="Google Shape;776;p16"/>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777" name="Google Shape;777;p16"/>
          <p:cNvSpPr/>
          <p:nvPr/>
        </p:nvSpPr>
        <p:spPr>
          <a:xfrm>
            <a:off x="720100" y="541775"/>
            <a:ext cx="7704000" cy="3978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78" name="Google Shape;778;p16"/>
          <p:cNvSpPr txBox="1">
            <a:spLocks noGrp="1"/>
          </p:cNvSpPr>
          <p:nvPr>
            <p:ph type="title"/>
          </p:nvPr>
        </p:nvSpPr>
        <p:spPr>
          <a:xfrm>
            <a:off x="7248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wo columns 3">
  <p:cSld name="CUSTOM_1_1">
    <p:spTree>
      <p:nvGrpSpPr>
        <p:cNvPr id="1" name="Shape 779"/>
        <p:cNvGrpSpPr/>
        <p:nvPr/>
      </p:nvGrpSpPr>
      <p:grpSpPr>
        <a:xfrm>
          <a:off x="0" y="0"/>
          <a:ext cx="0" cy="0"/>
          <a:chOff x="0" y="0"/>
          <a:chExt cx="0" cy="0"/>
        </a:xfrm>
      </p:grpSpPr>
      <p:sp>
        <p:nvSpPr>
          <p:cNvPr id="780" name="Google Shape;780;p17"/>
          <p:cNvSpPr txBox="1">
            <a:spLocks noGrp="1"/>
          </p:cNvSpPr>
          <p:nvPr>
            <p:ph type="subTitle" idx="1"/>
          </p:nvPr>
        </p:nvSpPr>
        <p:spPr>
          <a:xfrm>
            <a:off x="2104950" y="2529638"/>
            <a:ext cx="1899000" cy="437100"/>
          </a:xfrm>
          <a:prstGeom prst="rect">
            <a:avLst/>
          </a:prstGeom>
          <a:noFill/>
          <a:effectLst>
            <a:outerShdw dist="28575" dir="342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781" name="Google Shape;781;p17"/>
          <p:cNvSpPr txBox="1">
            <a:spLocks noGrp="1"/>
          </p:cNvSpPr>
          <p:nvPr>
            <p:ph type="subTitle" idx="2"/>
          </p:nvPr>
        </p:nvSpPr>
        <p:spPr>
          <a:xfrm>
            <a:off x="5145000" y="2529645"/>
            <a:ext cx="1899000" cy="437100"/>
          </a:xfrm>
          <a:prstGeom prst="rect">
            <a:avLst/>
          </a:prstGeom>
          <a:noFill/>
          <a:effectLst>
            <a:outerShdw dist="28575" dir="342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782" name="Google Shape;782;p17"/>
          <p:cNvSpPr txBox="1">
            <a:spLocks noGrp="1"/>
          </p:cNvSpPr>
          <p:nvPr>
            <p:ph type="subTitle" idx="3"/>
          </p:nvPr>
        </p:nvSpPr>
        <p:spPr>
          <a:xfrm>
            <a:off x="732100" y="4764150"/>
            <a:ext cx="2200200" cy="2187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783" name="Google Shape;783;p17"/>
          <p:cNvSpPr txBox="1">
            <a:spLocks noGrp="1"/>
          </p:cNvSpPr>
          <p:nvPr>
            <p:ph type="subTitle" idx="4"/>
          </p:nvPr>
        </p:nvSpPr>
        <p:spPr>
          <a:xfrm>
            <a:off x="3819450" y="4764150"/>
            <a:ext cx="1505100" cy="2187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784" name="Google Shape;784;p17"/>
          <p:cNvSpPr txBox="1">
            <a:spLocks noGrp="1"/>
          </p:cNvSpPr>
          <p:nvPr>
            <p:ph type="subTitle" idx="5"/>
          </p:nvPr>
        </p:nvSpPr>
        <p:spPr>
          <a:xfrm>
            <a:off x="6906800" y="4764150"/>
            <a:ext cx="1505100" cy="2187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785" name="Google Shape;785;p17"/>
          <p:cNvGrpSpPr/>
          <p:nvPr/>
        </p:nvGrpSpPr>
        <p:grpSpPr>
          <a:xfrm>
            <a:off x="732088" y="137998"/>
            <a:ext cx="7679800" cy="270000"/>
            <a:chOff x="732100" y="631600"/>
            <a:chExt cx="7679800" cy="270000"/>
          </a:xfrm>
        </p:grpSpPr>
        <p:sp>
          <p:nvSpPr>
            <p:cNvPr id="786" name="Google Shape;786;p17"/>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787" name="Google Shape;787;p17"/>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788" name="Google Shape;788;p17"/>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789" name="Google Shape;789;p17"/>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790" name="Google Shape;790;p17"/>
          <p:cNvSpPr txBox="1">
            <a:spLocks noGrp="1"/>
          </p:cNvSpPr>
          <p:nvPr>
            <p:ph type="title"/>
          </p:nvPr>
        </p:nvSpPr>
        <p:spPr>
          <a:xfrm>
            <a:off x="7248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grpSp>
        <p:nvGrpSpPr>
          <p:cNvPr id="791" name="Google Shape;791;p17"/>
          <p:cNvGrpSpPr/>
          <p:nvPr/>
        </p:nvGrpSpPr>
        <p:grpSpPr>
          <a:xfrm>
            <a:off x="-2" y="-11"/>
            <a:ext cx="315162" cy="1841708"/>
            <a:chOff x="21548" y="3239649"/>
            <a:chExt cx="315162" cy="1841708"/>
          </a:xfrm>
        </p:grpSpPr>
        <p:sp>
          <p:nvSpPr>
            <p:cNvPr id="792" name="Google Shape;792;p17"/>
            <p:cNvSpPr/>
            <p:nvPr/>
          </p:nvSpPr>
          <p:spPr>
            <a:xfrm rot="5400000">
              <a:off x="179210" y="323964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93" name="Google Shape;793;p17"/>
            <p:cNvSpPr/>
            <p:nvPr/>
          </p:nvSpPr>
          <p:spPr>
            <a:xfrm rot="5400000">
              <a:off x="21548" y="342646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94" name="Google Shape;794;p17"/>
            <p:cNvSpPr/>
            <p:nvPr/>
          </p:nvSpPr>
          <p:spPr>
            <a:xfrm rot="5400000">
              <a:off x="179210" y="361328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95" name="Google Shape;795;p17"/>
            <p:cNvSpPr/>
            <p:nvPr/>
          </p:nvSpPr>
          <p:spPr>
            <a:xfrm rot="5400000">
              <a:off x="21548" y="380013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96" name="Google Shape;796;p17"/>
            <p:cNvSpPr/>
            <p:nvPr/>
          </p:nvSpPr>
          <p:spPr>
            <a:xfrm rot="5400000">
              <a:off x="179210" y="398693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97" name="Google Shape;797;p17"/>
            <p:cNvSpPr/>
            <p:nvPr/>
          </p:nvSpPr>
          <p:spPr>
            <a:xfrm rot="5400000">
              <a:off x="21548" y="417379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98" name="Google Shape;798;p17"/>
            <p:cNvSpPr/>
            <p:nvPr/>
          </p:nvSpPr>
          <p:spPr>
            <a:xfrm rot="5400000">
              <a:off x="179210" y="43633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99" name="Google Shape;799;p17"/>
            <p:cNvSpPr/>
            <p:nvPr/>
          </p:nvSpPr>
          <p:spPr>
            <a:xfrm rot="5400000">
              <a:off x="21548" y="455019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00" name="Google Shape;800;p17"/>
            <p:cNvSpPr/>
            <p:nvPr/>
          </p:nvSpPr>
          <p:spPr>
            <a:xfrm rot="5400000">
              <a:off x="179210" y="473701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01" name="Google Shape;801;p17"/>
            <p:cNvSpPr/>
            <p:nvPr/>
          </p:nvSpPr>
          <p:spPr>
            <a:xfrm rot="5400000">
              <a:off x="21548" y="492385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802" name="Google Shape;802;p17"/>
          <p:cNvGrpSpPr/>
          <p:nvPr/>
        </p:nvGrpSpPr>
        <p:grpSpPr>
          <a:xfrm>
            <a:off x="8828848" y="3301789"/>
            <a:ext cx="315162" cy="1841708"/>
            <a:chOff x="21548" y="3239649"/>
            <a:chExt cx="315162" cy="1841708"/>
          </a:xfrm>
        </p:grpSpPr>
        <p:sp>
          <p:nvSpPr>
            <p:cNvPr id="803" name="Google Shape;803;p17"/>
            <p:cNvSpPr/>
            <p:nvPr/>
          </p:nvSpPr>
          <p:spPr>
            <a:xfrm rot="5400000">
              <a:off x="179210" y="323964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04" name="Google Shape;804;p17"/>
            <p:cNvSpPr/>
            <p:nvPr/>
          </p:nvSpPr>
          <p:spPr>
            <a:xfrm rot="5400000">
              <a:off x="21548" y="342646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05" name="Google Shape;805;p17"/>
            <p:cNvSpPr/>
            <p:nvPr/>
          </p:nvSpPr>
          <p:spPr>
            <a:xfrm rot="5400000">
              <a:off x="179210" y="361328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06" name="Google Shape;806;p17"/>
            <p:cNvSpPr/>
            <p:nvPr/>
          </p:nvSpPr>
          <p:spPr>
            <a:xfrm rot="5400000">
              <a:off x="21548" y="380013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07" name="Google Shape;807;p17"/>
            <p:cNvSpPr/>
            <p:nvPr/>
          </p:nvSpPr>
          <p:spPr>
            <a:xfrm rot="5400000">
              <a:off x="179210" y="398693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08" name="Google Shape;808;p17"/>
            <p:cNvSpPr/>
            <p:nvPr/>
          </p:nvSpPr>
          <p:spPr>
            <a:xfrm rot="5400000">
              <a:off x="21548" y="417379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09" name="Google Shape;809;p17"/>
            <p:cNvSpPr/>
            <p:nvPr/>
          </p:nvSpPr>
          <p:spPr>
            <a:xfrm rot="5400000">
              <a:off x="179210" y="43633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10" name="Google Shape;810;p17"/>
            <p:cNvSpPr/>
            <p:nvPr/>
          </p:nvSpPr>
          <p:spPr>
            <a:xfrm rot="5400000">
              <a:off x="21548" y="455019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11" name="Google Shape;811;p17"/>
            <p:cNvSpPr/>
            <p:nvPr/>
          </p:nvSpPr>
          <p:spPr>
            <a:xfrm rot="5400000">
              <a:off x="179210" y="473701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12" name="Google Shape;812;p17"/>
            <p:cNvSpPr/>
            <p:nvPr/>
          </p:nvSpPr>
          <p:spPr>
            <a:xfrm rot="5400000">
              <a:off x="21548" y="492385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813" name="Google Shape;813;p17"/>
          <p:cNvSpPr txBox="1">
            <a:spLocks noGrp="1"/>
          </p:cNvSpPr>
          <p:nvPr>
            <p:ph type="subTitle" idx="6"/>
          </p:nvPr>
        </p:nvSpPr>
        <p:spPr>
          <a:xfrm>
            <a:off x="1800000" y="2966750"/>
            <a:ext cx="2508900" cy="725700"/>
          </a:xfrm>
          <a:prstGeom prst="rect">
            <a:avLst/>
          </a:prstGeom>
        </p:spPr>
        <p:txBody>
          <a:bodyPr spcFirstLastPara="1" wrap="square" lIns="91425" tIns="91425" rIns="91425" bIns="91425" anchor="t" anchorCtr="0">
            <a:noAutofit/>
          </a:bodyPr>
          <a:lstStyle>
            <a:lvl1pPr lvl="0" algn="ctr" rtl="0">
              <a:spcBef>
                <a:spcPct val="0"/>
              </a:spcBef>
              <a:spcAft>
                <a:spcPct val="0"/>
              </a:spcAft>
              <a:buSzPts val="1400"/>
              <a:buNone/>
              <a:defRPr sz="14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814" name="Google Shape;814;p17"/>
          <p:cNvSpPr txBox="1">
            <a:spLocks noGrp="1"/>
          </p:cNvSpPr>
          <p:nvPr>
            <p:ph type="subTitle" idx="7"/>
          </p:nvPr>
        </p:nvSpPr>
        <p:spPr>
          <a:xfrm>
            <a:off x="4840050" y="2966750"/>
            <a:ext cx="2508900" cy="7257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815" name="Google Shape;815;p17"/>
          <p:cNvSpPr/>
          <p:nvPr/>
        </p:nvSpPr>
        <p:spPr>
          <a:xfrm>
            <a:off x="1794150" y="1552875"/>
            <a:ext cx="2520600" cy="26697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16" name="Google Shape;816;p17"/>
          <p:cNvSpPr/>
          <p:nvPr/>
        </p:nvSpPr>
        <p:spPr>
          <a:xfrm>
            <a:off x="4834194" y="1552875"/>
            <a:ext cx="2520600" cy="26697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hree columns 2">
  <p:cSld name="CUSTOM_1_1_1">
    <p:spTree>
      <p:nvGrpSpPr>
        <p:cNvPr id="1" name="Shape 817"/>
        <p:cNvGrpSpPr/>
        <p:nvPr/>
      </p:nvGrpSpPr>
      <p:grpSpPr>
        <a:xfrm>
          <a:off x="0" y="0"/>
          <a:ext cx="0" cy="0"/>
          <a:chOff x="0" y="0"/>
          <a:chExt cx="0" cy="0"/>
        </a:xfrm>
      </p:grpSpPr>
      <p:sp>
        <p:nvSpPr>
          <p:cNvPr id="818" name="Google Shape;818;p18"/>
          <p:cNvSpPr txBox="1">
            <a:spLocks noGrp="1"/>
          </p:cNvSpPr>
          <p:nvPr>
            <p:ph type="subTitle" idx="1"/>
          </p:nvPr>
        </p:nvSpPr>
        <p:spPr>
          <a:xfrm>
            <a:off x="732100" y="4764150"/>
            <a:ext cx="2200200" cy="2187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819" name="Google Shape;819;p18"/>
          <p:cNvSpPr txBox="1">
            <a:spLocks noGrp="1"/>
          </p:cNvSpPr>
          <p:nvPr>
            <p:ph type="subTitle" idx="2"/>
          </p:nvPr>
        </p:nvSpPr>
        <p:spPr>
          <a:xfrm>
            <a:off x="3819450" y="4764150"/>
            <a:ext cx="1505100" cy="2187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820" name="Google Shape;820;p18"/>
          <p:cNvSpPr txBox="1">
            <a:spLocks noGrp="1"/>
          </p:cNvSpPr>
          <p:nvPr>
            <p:ph type="subTitle" idx="3"/>
          </p:nvPr>
        </p:nvSpPr>
        <p:spPr>
          <a:xfrm>
            <a:off x="6906800" y="4764150"/>
            <a:ext cx="1505100" cy="2187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821" name="Google Shape;821;p18"/>
          <p:cNvSpPr txBox="1">
            <a:spLocks noGrp="1"/>
          </p:cNvSpPr>
          <p:nvPr>
            <p:ph type="title"/>
          </p:nvPr>
        </p:nvSpPr>
        <p:spPr>
          <a:xfrm>
            <a:off x="7248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822" name="Google Shape;822;p18"/>
          <p:cNvSpPr txBox="1">
            <a:spLocks noGrp="1"/>
          </p:cNvSpPr>
          <p:nvPr>
            <p:ph type="subTitle" idx="4"/>
          </p:nvPr>
        </p:nvSpPr>
        <p:spPr>
          <a:xfrm>
            <a:off x="790313" y="3403000"/>
            <a:ext cx="2407500" cy="522300"/>
          </a:xfrm>
          <a:prstGeom prst="rect">
            <a:avLst/>
          </a:prstGeom>
          <a:no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823" name="Google Shape;823;p18"/>
          <p:cNvSpPr txBox="1">
            <a:spLocks noGrp="1"/>
          </p:cNvSpPr>
          <p:nvPr>
            <p:ph type="subTitle" idx="5"/>
          </p:nvPr>
        </p:nvSpPr>
        <p:spPr>
          <a:xfrm>
            <a:off x="790323" y="2948775"/>
            <a:ext cx="2407500" cy="437100"/>
          </a:xfrm>
          <a:prstGeom prst="rect">
            <a:avLst/>
          </a:prstGeom>
          <a:noFill/>
          <a:effectLst>
            <a:outerShdw dist="28575" dir="3300000" algn="bl" rotWithShape="0">
              <a:schemeClr val="accent3"/>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824" name="Google Shape;824;p18"/>
          <p:cNvSpPr txBox="1">
            <a:spLocks noGrp="1"/>
          </p:cNvSpPr>
          <p:nvPr>
            <p:ph type="subTitle" idx="6"/>
          </p:nvPr>
        </p:nvSpPr>
        <p:spPr>
          <a:xfrm>
            <a:off x="3368235" y="3403000"/>
            <a:ext cx="2407500" cy="522300"/>
          </a:xfrm>
          <a:prstGeom prst="rect">
            <a:avLst/>
          </a:prstGeom>
          <a:no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825" name="Google Shape;825;p18"/>
          <p:cNvSpPr txBox="1">
            <a:spLocks noGrp="1"/>
          </p:cNvSpPr>
          <p:nvPr>
            <p:ph type="subTitle" idx="7"/>
          </p:nvPr>
        </p:nvSpPr>
        <p:spPr>
          <a:xfrm>
            <a:off x="3368226" y="2948775"/>
            <a:ext cx="2407500" cy="437100"/>
          </a:xfrm>
          <a:prstGeom prst="rect">
            <a:avLst/>
          </a:prstGeom>
          <a:noFill/>
          <a:effectLst>
            <a:outerShdw dist="28575" dir="3300000" algn="bl" rotWithShape="0">
              <a:schemeClr val="accent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826" name="Google Shape;826;p18"/>
          <p:cNvSpPr txBox="1">
            <a:spLocks noGrp="1"/>
          </p:cNvSpPr>
          <p:nvPr>
            <p:ph type="subTitle" idx="8"/>
          </p:nvPr>
        </p:nvSpPr>
        <p:spPr>
          <a:xfrm>
            <a:off x="5946185" y="3403000"/>
            <a:ext cx="2407500" cy="522300"/>
          </a:xfrm>
          <a:prstGeom prst="rect">
            <a:avLst/>
          </a:prstGeom>
          <a:no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827" name="Google Shape;827;p18"/>
          <p:cNvSpPr txBox="1">
            <a:spLocks noGrp="1"/>
          </p:cNvSpPr>
          <p:nvPr>
            <p:ph type="subTitle" idx="9"/>
          </p:nvPr>
        </p:nvSpPr>
        <p:spPr>
          <a:xfrm>
            <a:off x="5946175" y="2948775"/>
            <a:ext cx="2407500" cy="437100"/>
          </a:xfrm>
          <a:prstGeom prst="rect">
            <a:avLst/>
          </a:prstGeom>
          <a:noFill/>
          <a:effectLst>
            <a:outerShdw dist="28575" dir="3300000" algn="bl" rotWithShape="0">
              <a:schemeClr val="accent2"/>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grpSp>
        <p:nvGrpSpPr>
          <p:cNvPr id="828" name="Google Shape;828;p18"/>
          <p:cNvGrpSpPr/>
          <p:nvPr/>
        </p:nvGrpSpPr>
        <p:grpSpPr>
          <a:xfrm>
            <a:off x="725" y="0"/>
            <a:ext cx="9143291" cy="206200"/>
            <a:chOff x="-853637" y="-4481813"/>
            <a:chExt cx="10851283" cy="284100"/>
          </a:xfrm>
        </p:grpSpPr>
        <p:sp>
          <p:nvSpPr>
            <p:cNvPr id="829" name="Google Shape;829;p18"/>
            <p:cNvSpPr/>
            <p:nvPr/>
          </p:nvSpPr>
          <p:spPr>
            <a:xfrm>
              <a:off x="-853637" y="-4481813"/>
              <a:ext cx="1550100" cy="2841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30" name="Google Shape;830;p18"/>
            <p:cNvSpPr/>
            <p:nvPr/>
          </p:nvSpPr>
          <p:spPr>
            <a:xfrm>
              <a:off x="696560" y="-4481813"/>
              <a:ext cx="1550100" cy="2841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31" name="Google Shape;831;p18"/>
            <p:cNvSpPr/>
            <p:nvPr/>
          </p:nvSpPr>
          <p:spPr>
            <a:xfrm>
              <a:off x="2246757" y="-4481813"/>
              <a:ext cx="1550100" cy="284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32" name="Google Shape;832;p18"/>
            <p:cNvSpPr/>
            <p:nvPr/>
          </p:nvSpPr>
          <p:spPr>
            <a:xfrm>
              <a:off x="3796954" y="-4481813"/>
              <a:ext cx="1550100" cy="2841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33" name="Google Shape;833;p18"/>
            <p:cNvSpPr/>
            <p:nvPr/>
          </p:nvSpPr>
          <p:spPr>
            <a:xfrm>
              <a:off x="5347151" y="-4481813"/>
              <a:ext cx="1550100" cy="2841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34" name="Google Shape;834;p18"/>
            <p:cNvSpPr/>
            <p:nvPr/>
          </p:nvSpPr>
          <p:spPr>
            <a:xfrm>
              <a:off x="6897348" y="-4481813"/>
              <a:ext cx="1550100" cy="2841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35" name="Google Shape;835;p18"/>
            <p:cNvSpPr/>
            <p:nvPr/>
          </p:nvSpPr>
          <p:spPr>
            <a:xfrm>
              <a:off x="8447546" y="-4481813"/>
              <a:ext cx="1550100" cy="2841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836" name="Google Shape;836;p18"/>
          <p:cNvGrpSpPr/>
          <p:nvPr/>
        </p:nvGrpSpPr>
        <p:grpSpPr>
          <a:xfrm>
            <a:off x="-2" y="1777689"/>
            <a:ext cx="315162" cy="1841708"/>
            <a:chOff x="21548" y="5017349"/>
            <a:chExt cx="315162" cy="1841708"/>
          </a:xfrm>
        </p:grpSpPr>
        <p:sp>
          <p:nvSpPr>
            <p:cNvPr id="837" name="Google Shape;837;p18"/>
            <p:cNvSpPr/>
            <p:nvPr/>
          </p:nvSpPr>
          <p:spPr>
            <a:xfrm rot="5400000">
              <a:off x="179210" y="501734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38" name="Google Shape;838;p18"/>
            <p:cNvSpPr/>
            <p:nvPr/>
          </p:nvSpPr>
          <p:spPr>
            <a:xfrm rot="5400000">
              <a:off x="21548" y="520416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39" name="Google Shape;839;p18"/>
            <p:cNvSpPr/>
            <p:nvPr/>
          </p:nvSpPr>
          <p:spPr>
            <a:xfrm rot="5400000">
              <a:off x="179210" y="539098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40" name="Google Shape;840;p18"/>
            <p:cNvSpPr/>
            <p:nvPr/>
          </p:nvSpPr>
          <p:spPr>
            <a:xfrm rot="5400000">
              <a:off x="21548" y="557783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41" name="Google Shape;841;p18"/>
            <p:cNvSpPr/>
            <p:nvPr/>
          </p:nvSpPr>
          <p:spPr>
            <a:xfrm rot="5400000">
              <a:off x="179210" y="576463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42" name="Google Shape;842;p18"/>
            <p:cNvSpPr/>
            <p:nvPr/>
          </p:nvSpPr>
          <p:spPr>
            <a:xfrm rot="5400000">
              <a:off x="21548" y="595149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43" name="Google Shape;843;p18"/>
            <p:cNvSpPr/>
            <p:nvPr/>
          </p:nvSpPr>
          <p:spPr>
            <a:xfrm rot="5400000">
              <a:off x="179210" y="61410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44" name="Google Shape;844;p18"/>
            <p:cNvSpPr/>
            <p:nvPr/>
          </p:nvSpPr>
          <p:spPr>
            <a:xfrm rot="5400000">
              <a:off x="21548" y="632789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45" name="Google Shape;845;p18"/>
            <p:cNvSpPr/>
            <p:nvPr/>
          </p:nvSpPr>
          <p:spPr>
            <a:xfrm rot="5400000">
              <a:off x="179210" y="651471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46" name="Google Shape;846;p18"/>
            <p:cNvSpPr/>
            <p:nvPr/>
          </p:nvSpPr>
          <p:spPr>
            <a:xfrm rot="5400000">
              <a:off x="21548" y="670155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847" name="Google Shape;847;p18"/>
          <p:cNvGrpSpPr/>
          <p:nvPr/>
        </p:nvGrpSpPr>
        <p:grpSpPr>
          <a:xfrm>
            <a:off x="8828873" y="1777689"/>
            <a:ext cx="315162" cy="1841708"/>
            <a:chOff x="21548" y="5017349"/>
            <a:chExt cx="315162" cy="1841708"/>
          </a:xfrm>
        </p:grpSpPr>
        <p:sp>
          <p:nvSpPr>
            <p:cNvPr id="848" name="Google Shape;848;p18"/>
            <p:cNvSpPr/>
            <p:nvPr/>
          </p:nvSpPr>
          <p:spPr>
            <a:xfrm rot="5400000">
              <a:off x="179210" y="501734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49" name="Google Shape;849;p18"/>
            <p:cNvSpPr/>
            <p:nvPr/>
          </p:nvSpPr>
          <p:spPr>
            <a:xfrm rot="5400000">
              <a:off x="21548" y="520416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50" name="Google Shape;850;p18"/>
            <p:cNvSpPr/>
            <p:nvPr/>
          </p:nvSpPr>
          <p:spPr>
            <a:xfrm rot="5400000">
              <a:off x="179210" y="539098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51" name="Google Shape;851;p18"/>
            <p:cNvSpPr/>
            <p:nvPr/>
          </p:nvSpPr>
          <p:spPr>
            <a:xfrm rot="5400000">
              <a:off x="21548" y="557783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52" name="Google Shape;852;p18"/>
            <p:cNvSpPr/>
            <p:nvPr/>
          </p:nvSpPr>
          <p:spPr>
            <a:xfrm rot="5400000">
              <a:off x="179210" y="576463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53" name="Google Shape;853;p18"/>
            <p:cNvSpPr/>
            <p:nvPr/>
          </p:nvSpPr>
          <p:spPr>
            <a:xfrm rot="5400000">
              <a:off x="21548" y="595149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54" name="Google Shape;854;p18"/>
            <p:cNvSpPr/>
            <p:nvPr/>
          </p:nvSpPr>
          <p:spPr>
            <a:xfrm rot="5400000">
              <a:off x="179210" y="61410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55" name="Google Shape;855;p18"/>
            <p:cNvSpPr/>
            <p:nvPr/>
          </p:nvSpPr>
          <p:spPr>
            <a:xfrm rot="5400000">
              <a:off x="21548" y="632789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56" name="Google Shape;856;p18"/>
            <p:cNvSpPr/>
            <p:nvPr/>
          </p:nvSpPr>
          <p:spPr>
            <a:xfrm rot="5400000">
              <a:off x="179210" y="651471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57" name="Google Shape;857;p18"/>
            <p:cNvSpPr/>
            <p:nvPr/>
          </p:nvSpPr>
          <p:spPr>
            <a:xfrm rot="5400000">
              <a:off x="21548" y="670155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858"/>
        <p:cNvGrpSpPr/>
        <p:nvPr/>
      </p:nvGrpSpPr>
      <p:grpSpPr>
        <a:xfrm>
          <a:off x="0" y="0"/>
          <a:ext cx="0" cy="0"/>
          <a:chOff x="0" y="0"/>
          <a:chExt cx="0" cy="0"/>
        </a:xfrm>
      </p:grpSpPr>
      <p:sp>
        <p:nvSpPr>
          <p:cNvPr id="859" name="Google Shape;859;p19"/>
          <p:cNvSpPr txBox="1">
            <a:spLocks noGrp="1"/>
          </p:cNvSpPr>
          <p:nvPr>
            <p:ph type="subTitle" idx="1"/>
          </p:nvPr>
        </p:nvSpPr>
        <p:spPr>
          <a:xfrm>
            <a:off x="732100" y="4764150"/>
            <a:ext cx="2200200" cy="2187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860" name="Google Shape;860;p19"/>
          <p:cNvSpPr txBox="1">
            <a:spLocks noGrp="1"/>
          </p:cNvSpPr>
          <p:nvPr>
            <p:ph type="subTitle" idx="2"/>
          </p:nvPr>
        </p:nvSpPr>
        <p:spPr>
          <a:xfrm>
            <a:off x="3819450" y="4764150"/>
            <a:ext cx="1505100" cy="2187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861" name="Google Shape;861;p19"/>
          <p:cNvSpPr txBox="1">
            <a:spLocks noGrp="1"/>
          </p:cNvSpPr>
          <p:nvPr>
            <p:ph type="subTitle" idx="3"/>
          </p:nvPr>
        </p:nvSpPr>
        <p:spPr>
          <a:xfrm>
            <a:off x="6906800" y="4764150"/>
            <a:ext cx="1505100" cy="2187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862" name="Google Shape;862;p19"/>
          <p:cNvGrpSpPr/>
          <p:nvPr/>
        </p:nvGrpSpPr>
        <p:grpSpPr>
          <a:xfrm>
            <a:off x="732088" y="137998"/>
            <a:ext cx="7679800" cy="270000"/>
            <a:chOff x="732100" y="631600"/>
            <a:chExt cx="7679800" cy="270000"/>
          </a:xfrm>
        </p:grpSpPr>
        <p:sp>
          <p:nvSpPr>
            <p:cNvPr id="863" name="Google Shape;863;p19"/>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864" name="Google Shape;864;p19"/>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865" name="Google Shape;865;p19"/>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866" name="Google Shape;866;p19"/>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867" name="Google Shape;867;p19"/>
          <p:cNvSpPr txBox="1">
            <a:spLocks noGrp="1"/>
          </p:cNvSpPr>
          <p:nvPr>
            <p:ph type="title" hasCustomPrompt="1"/>
          </p:nvPr>
        </p:nvSpPr>
        <p:spPr>
          <a:xfrm>
            <a:off x="710900" y="2647950"/>
            <a:ext cx="2074800" cy="782100"/>
          </a:xfrm>
          <a:prstGeom prst="rect">
            <a:avLst/>
          </a:prstGeom>
          <a:effectLst>
            <a:outerShdw dist="38100" dir="3300000" algn="bl" rotWithShape="0">
              <a:srgbClr val="000000"/>
            </a:outerShdw>
          </a:effectLst>
        </p:spPr>
        <p:txBody>
          <a:bodyPr spcFirstLastPara="1" wrap="square" lIns="91425" tIns="91425" rIns="91425" bIns="91425" anchor="ctr" anchorCtr="0">
            <a:noAutofit/>
          </a:bodyPr>
          <a:lstStyle>
            <a:lvl1pPr lvl="0" algn="ctr" rtl="0">
              <a:spcBef>
                <a:spcPct val="0"/>
              </a:spcBef>
              <a:spcAft>
                <a:spcPct val="0"/>
              </a:spcAft>
              <a:buSzPts val="5000"/>
              <a:buNone/>
              <a:defRPr sz="3400"/>
            </a:lvl1pPr>
            <a:lvl2pPr lvl="1"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2pPr>
            <a:lvl3pPr lvl="2"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3pPr>
            <a:lvl4pPr lvl="3"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4pPr>
            <a:lvl5pPr lvl="4"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5pPr>
            <a:lvl6pPr lvl="5"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6pPr>
            <a:lvl7pPr lvl="6"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7pPr>
            <a:lvl8pPr lvl="7"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8pPr>
            <a:lvl9pPr lvl="8"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9pPr>
          </a:lstStyle>
          <a:p>
            <a:r>
              <a:t>xx%</a:t>
            </a:r>
          </a:p>
        </p:txBody>
      </p:sp>
      <p:sp>
        <p:nvSpPr>
          <p:cNvPr id="868" name="Google Shape;868;p19"/>
          <p:cNvSpPr txBox="1">
            <a:spLocks noGrp="1"/>
          </p:cNvSpPr>
          <p:nvPr>
            <p:ph type="title" idx="4" hasCustomPrompt="1"/>
          </p:nvPr>
        </p:nvSpPr>
        <p:spPr>
          <a:xfrm>
            <a:off x="3532650" y="2647975"/>
            <a:ext cx="2074800" cy="782100"/>
          </a:xfrm>
          <a:prstGeom prst="rect">
            <a:avLst/>
          </a:prstGeom>
          <a:effectLst>
            <a:outerShdw dist="38100" dir="3300000" algn="bl" rotWithShape="0">
              <a:srgbClr val="000000"/>
            </a:outerShdw>
          </a:effectLst>
        </p:spPr>
        <p:txBody>
          <a:bodyPr spcFirstLastPara="1" wrap="square" lIns="91425" tIns="91425" rIns="91425" bIns="91425" anchor="ctr" anchorCtr="0">
            <a:noAutofit/>
          </a:bodyPr>
          <a:lstStyle>
            <a:lvl1pPr lvl="0" algn="ctr" rtl="0">
              <a:spcBef>
                <a:spcPct val="0"/>
              </a:spcBef>
              <a:spcAft>
                <a:spcPct val="0"/>
              </a:spcAft>
              <a:buSzPts val="5000"/>
              <a:buNone/>
              <a:defRPr sz="3400"/>
            </a:lvl1pPr>
            <a:lvl2pPr lvl="1"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2pPr>
            <a:lvl3pPr lvl="2"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3pPr>
            <a:lvl4pPr lvl="3"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4pPr>
            <a:lvl5pPr lvl="4"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5pPr>
            <a:lvl6pPr lvl="5"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6pPr>
            <a:lvl7pPr lvl="6"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7pPr>
            <a:lvl8pPr lvl="7"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8pPr>
            <a:lvl9pPr lvl="8"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9pPr>
          </a:lstStyle>
          <a:p>
            <a:r>
              <a:t>xx%</a:t>
            </a:r>
          </a:p>
        </p:txBody>
      </p:sp>
      <p:sp>
        <p:nvSpPr>
          <p:cNvPr id="869" name="Google Shape;869;p19"/>
          <p:cNvSpPr txBox="1">
            <a:spLocks noGrp="1"/>
          </p:cNvSpPr>
          <p:nvPr>
            <p:ph type="subTitle" idx="5"/>
          </p:nvPr>
        </p:nvSpPr>
        <p:spPr>
          <a:xfrm>
            <a:off x="3513525" y="3430075"/>
            <a:ext cx="2074800" cy="689700"/>
          </a:xfrm>
          <a:prstGeom prst="rect">
            <a:avLst/>
          </a:prstGeom>
          <a:noFill/>
        </p:spPr>
        <p:txBody>
          <a:bodyPr spcFirstLastPara="1" wrap="square" lIns="182875" tIns="91425" rIns="182875" bIns="548625" anchor="ctr" anchorCtr="0">
            <a:noAutofit/>
          </a:bodyPr>
          <a:lstStyle>
            <a:lvl1pPr lvl="0" algn="ctr" rtl="0">
              <a:lnSpc>
                <a:spcPct val="100000"/>
              </a:lnSpc>
              <a:spcBef>
                <a:spcPct val="0"/>
              </a:spcBef>
              <a:spcAft>
                <a:spcPct val="0"/>
              </a:spcAft>
              <a:buSzPts val="1400"/>
              <a:buFont typeface="Cormorant"/>
              <a:buNone/>
              <a:defRPr sz="1400"/>
            </a:lvl1pPr>
            <a:lvl2pPr lvl="1" algn="ctr" rtl="0">
              <a:spcBef>
                <a:spcPct val="0"/>
              </a:spcBef>
              <a:spcAft>
                <a:spcPct val="0"/>
              </a:spcAft>
              <a:buSzPts val="1400"/>
              <a:buNone/>
              <a:defRPr/>
            </a:lvl2pPr>
            <a:lvl3pPr lvl="2" algn="ctr" rtl="0">
              <a:spcBef>
                <a:spcPct val="0"/>
              </a:spcBef>
              <a:spcAft>
                <a:spcPct val="0"/>
              </a:spcAft>
              <a:buSzPts val="1400"/>
              <a:buNone/>
              <a:defRPr/>
            </a:lvl3pPr>
            <a:lvl4pPr lvl="3" algn="ctr" rtl="0">
              <a:spcBef>
                <a:spcPct val="0"/>
              </a:spcBef>
              <a:spcAft>
                <a:spcPct val="0"/>
              </a:spcAft>
              <a:buSzPts val="1400"/>
              <a:buNone/>
              <a:defRPr/>
            </a:lvl4pPr>
            <a:lvl5pPr lvl="4" algn="ctr" rtl="0">
              <a:spcBef>
                <a:spcPct val="0"/>
              </a:spcBef>
              <a:spcAft>
                <a:spcPct val="0"/>
              </a:spcAft>
              <a:buSzPts val="1400"/>
              <a:buNone/>
              <a:defRPr/>
            </a:lvl5pPr>
            <a:lvl6pPr lvl="5" algn="ctr" rtl="0">
              <a:spcBef>
                <a:spcPct val="0"/>
              </a:spcBef>
              <a:spcAft>
                <a:spcPct val="0"/>
              </a:spcAft>
              <a:buSzPts val="1400"/>
              <a:buNone/>
              <a:defRPr/>
            </a:lvl6pPr>
            <a:lvl7pPr lvl="6" algn="ctr" rtl="0">
              <a:spcBef>
                <a:spcPct val="0"/>
              </a:spcBef>
              <a:spcAft>
                <a:spcPct val="0"/>
              </a:spcAft>
              <a:buSzPts val="1400"/>
              <a:buNone/>
              <a:defRPr/>
            </a:lvl7pPr>
            <a:lvl8pPr lvl="7" algn="ctr" rtl="0">
              <a:spcBef>
                <a:spcPct val="0"/>
              </a:spcBef>
              <a:spcAft>
                <a:spcPct val="0"/>
              </a:spcAft>
              <a:buSzPts val="1400"/>
              <a:buNone/>
              <a:defRPr/>
            </a:lvl8pPr>
            <a:lvl9pPr lvl="8" algn="ctr" rtl="0">
              <a:spcBef>
                <a:spcPct val="0"/>
              </a:spcBef>
              <a:spcAft>
                <a:spcPct val="0"/>
              </a:spcAft>
              <a:buSzPts val="1400"/>
              <a:buNone/>
              <a:defRPr/>
            </a:lvl9pPr>
          </a:lstStyle>
          <a:p>
            <a:endParaRPr/>
          </a:p>
        </p:txBody>
      </p:sp>
      <p:sp>
        <p:nvSpPr>
          <p:cNvPr id="870" name="Google Shape;870;p19"/>
          <p:cNvSpPr txBox="1">
            <a:spLocks noGrp="1"/>
          </p:cNvSpPr>
          <p:nvPr>
            <p:ph type="subTitle" idx="6"/>
          </p:nvPr>
        </p:nvSpPr>
        <p:spPr>
          <a:xfrm>
            <a:off x="6337275" y="3430075"/>
            <a:ext cx="2074800" cy="689700"/>
          </a:xfrm>
          <a:prstGeom prst="rect">
            <a:avLst/>
          </a:prstGeom>
          <a:noFill/>
        </p:spPr>
        <p:txBody>
          <a:bodyPr spcFirstLastPara="1" wrap="square" lIns="182875" tIns="91425" rIns="182875" bIns="548625" anchor="ctr" anchorCtr="0">
            <a:noAutofit/>
          </a:bodyPr>
          <a:lstStyle>
            <a:lvl1pPr marR="73577" lvl="0" algn="ctr" rtl="0">
              <a:lnSpc>
                <a:spcPct val="100000"/>
              </a:lnSpc>
              <a:spcBef>
                <a:spcPct val="0"/>
              </a:spcBef>
              <a:spcAft>
                <a:spcPct val="0"/>
              </a:spcAft>
              <a:buSzPts val="1400"/>
              <a:buFont typeface="Cormorant"/>
              <a:buNone/>
              <a:defRPr sz="1400"/>
            </a:lvl1pPr>
            <a:lvl2pPr lvl="1" algn="ctr" rtl="0">
              <a:spcBef>
                <a:spcPct val="0"/>
              </a:spcBef>
              <a:spcAft>
                <a:spcPct val="0"/>
              </a:spcAft>
              <a:buSzPts val="1400"/>
              <a:buNone/>
              <a:defRPr/>
            </a:lvl2pPr>
            <a:lvl3pPr lvl="2" algn="ctr" rtl="0">
              <a:spcBef>
                <a:spcPct val="0"/>
              </a:spcBef>
              <a:spcAft>
                <a:spcPct val="0"/>
              </a:spcAft>
              <a:buSzPts val="1400"/>
              <a:buNone/>
              <a:defRPr/>
            </a:lvl3pPr>
            <a:lvl4pPr lvl="3" algn="ctr" rtl="0">
              <a:spcBef>
                <a:spcPct val="0"/>
              </a:spcBef>
              <a:spcAft>
                <a:spcPct val="0"/>
              </a:spcAft>
              <a:buSzPts val="1400"/>
              <a:buNone/>
              <a:defRPr/>
            </a:lvl4pPr>
            <a:lvl5pPr lvl="4" algn="ctr" rtl="0">
              <a:spcBef>
                <a:spcPct val="0"/>
              </a:spcBef>
              <a:spcAft>
                <a:spcPct val="0"/>
              </a:spcAft>
              <a:buSzPts val="1400"/>
              <a:buNone/>
              <a:defRPr/>
            </a:lvl5pPr>
            <a:lvl6pPr lvl="5" algn="ctr" rtl="0">
              <a:spcBef>
                <a:spcPct val="0"/>
              </a:spcBef>
              <a:spcAft>
                <a:spcPct val="0"/>
              </a:spcAft>
              <a:buSzPts val="1400"/>
              <a:buNone/>
              <a:defRPr/>
            </a:lvl6pPr>
            <a:lvl7pPr lvl="6" algn="ctr" rtl="0">
              <a:spcBef>
                <a:spcPct val="0"/>
              </a:spcBef>
              <a:spcAft>
                <a:spcPct val="0"/>
              </a:spcAft>
              <a:buSzPts val="1400"/>
              <a:buNone/>
              <a:defRPr/>
            </a:lvl7pPr>
            <a:lvl8pPr lvl="7" algn="ctr" rtl="0">
              <a:spcBef>
                <a:spcPct val="0"/>
              </a:spcBef>
              <a:spcAft>
                <a:spcPct val="0"/>
              </a:spcAft>
              <a:buSzPts val="1400"/>
              <a:buNone/>
              <a:defRPr/>
            </a:lvl8pPr>
            <a:lvl9pPr lvl="8" algn="ctr" rtl="0">
              <a:spcBef>
                <a:spcPct val="0"/>
              </a:spcBef>
              <a:spcAft>
                <a:spcPct val="0"/>
              </a:spcAft>
              <a:buSzPts val="1400"/>
              <a:buNone/>
              <a:defRPr/>
            </a:lvl9pPr>
          </a:lstStyle>
          <a:p>
            <a:endParaRPr/>
          </a:p>
        </p:txBody>
      </p:sp>
      <p:sp>
        <p:nvSpPr>
          <p:cNvPr id="871" name="Google Shape;871;p19"/>
          <p:cNvSpPr txBox="1">
            <a:spLocks noGrp="1"/>
          </p:cNvSpPr>
          <p:nvPr>
            <p:ph type="subTitle" idx="7"/>
          </p:nvPr>
        </p:nvSpPr>
        <p:spPr>
          <a:xfrm>
            <a:off x="710850" y="3430075"/>
            <a:ext cx="2074800" cy="689700"/>
          </a:xfrm>
          <a:prstGeom prst="rect">
            <a:avLst/>
          </a:prstGeom>
          <a:noFill/>
        </p:spPr>
        <p:txBody>
          <a:bodyPr spcFirstLastPara="1" wrap="square" lIns="182875" tIns="91425" rIns="182875" bIns="548625" anchor="ctr" anchorCtr="0">
            <a:noAutofit/>
          </a:bodyPr>
          <a:lstStyle>
            <a:lvl1pPr lvl="0" algn="ctr" rtl="0">
              <a:lnSpc>
                <a:spcPct val="100000"/>
              </a:lnSpc>
              <a:spcBef>
                <a:spcPct val="0"/>
              </a:spcBef>
              <a:spcAft>
                <a:spcPct val="0"/>
              </a:spcAft>
              <a:buSzPts val="1400"/>
              <a:buFont typeface="Cormorant"/>
              <a:buNone/>
              <a:defRPr sz="1400"/>
            </a:lvl1pPr>
            <a:lvl2pPr lvl="1" algn="ctr" rtl="0">
              <a:spcBef>
                <a:spcPct val="0"/>
              </a:spcBef>
              <a:spcAft>
                <a:spcPct val="0"/>
              </a:spcAft>
              <a:buSzPts val="1400"/>
              <a:buNone/>
              <a:defRPr/>
            </a:lvl2pPr>
            <a:lvl3pPr lvl="2" algn="ctr" rtl="0">
              <a:spcBef>
                <a:spcPct val="0"/>
              </a:spcBef>
              <a:spcAft>
                <a:spcPct val="0"/>
              </a:spcAft>
              <a:buSzPts val="1400"/>
              <a:buNone/>
              <a:defRPr/>
            </a:lvl3pPr>
            <a:lvl4pPr lvl="3" algn="ctr" rtl="0">
              <a:spcBef>
                <a:spcPct val="0"/>
              </a:spcBef>
              <a:spcAft>
                <a:spcPct val="0"/>
              </a:spcAft>
              <a:buSzPts val="1400"/>
              <a:buNone/>
              <a:defRPr/>
            </a:lvl4pPr>
            <a:lvl5pPr lvl="4" algn="ctr" rtl="0">
              <a:spcBef>
                <a:spcPct val="0"/>
              </a:spcBef>
              <a:spcAft>
                <a:spcPct val="0"/>
              </a:spcAft>
              <a:buSzPts val="1400"/>
              <a:buNone/>
              <a:defRPr/>
            </a:lvl5pPr>
            <a:lvl6pPr lvl="5" algn="ctr" rtl="0">
              <a:spcBef>
                <a:spcPct val="0"/>
              </a:spcBef>
              <a:spcAft>
                <a:spcPct val="0"/>
              </a:spcAft>
              <a:buSzPts val="1400"/>
              <a:buNone/>
              <a:defRPr/>
            </a:lvl6pPr>
            <a:lvl7pPr lvl="6" algn="ctr" rtl="0">
              <a:spcBef>
                <a:spcPct val="0"/>
              </a:spcBef>
              <a:spcAft>
                <a:spcPct val="0"/>
              </a:spcAft>
              <a:buSzPts val="1400"/>
              <a:buNone/>
              <a:defRPr/>
            </a:lvl7pPr>
            <a:lvl8pPr lvl="7" algn="ctr" rtl="0">
              <a:spcBef>
                <a:spcPct val="0"/>
              </a:spcBef>
              <a:spcAft>
                <a:spcPct val="0"/>
              </a:spcAft>
              <a:buSzPts val="1400"/>
              <a:buNone/>
              <a:defRPr/>
            </a:lvl8pPr>
            <a:lvl9pPr lvl="8" algn="ctr" rtl="0">
              <a:spcBef>
                <a:spcPct val="0"/>
              </a:spcBef>
              <a:spcAft>
                <a:spcPct val="0"/>
              </a:spcAft>
              <a:buSzPts val="1400"/>
              <a:buNone/>
              <a:defRPr/>
            </a:lvl9pPr>
          </a:lstStyle>
          <a:p>
            <a:endParaRPr/>
          </a:p>
        </p:txBody>
      </p:sp>
      <p:sp>
        <p:nvSpPr>
          <p:cNvPr id="872" name="Google Shape;872;p19"/>
          <p:cNvSpPr txBox="1">
            <a:spLocks noGrp="1"/>
          </p:cNvSpPr>
          <p:nvPr>
            <p:ph type="title" idx="8" hasCustomPrompt="1"/>
          </p:nvPr>
        </p:nvSpPr>
        <p:spPr>
          <a:xfrm>
            <a:off x="6380175" y="2647975"/>
            <a:ext cx="2029800" cy="782100"/>
          </a:xfrm>
          <a:prstGeom prst="rect">
            <a:avLst/>
          </a:prstGeom>
          <a:effectLst>
            <a:outerShdw dist="38100" dir="3300000" algn="bl" rotWithShape="0">
              <a:srgbClr val="000000"/>
            </a:outerShdw>
          </a:effectLst>
        </p:spPr>
        <p:txBody>
          <a:bodyPr spcFirstLastPara="1" wrap="square" lIns="91425" tIns="91425" rIns="91425" bIns="91425" anchor="ctr" anchorCtr="0">
            <a:noAutofit/>
          </a:bodyPr>
          <a:lstStyle>
            <a:lvl1pPr lvl="0" algn="ctr" rtl="0">
              <a:spcBef>
                <a:spcPct val="0"/>
              </a:spcBef>
              <a:spcAft>
                <a:spcPct val="0"/>
              </a:spcAft>
              <a:buSzPts val="5000"/>
              <a:buNone/>
              <a:defRPr sz="3400"/>
            </a:lvl1pPr>
            <a:lvl2pPr lvl="1"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2pPr>
            <a:lvl3pPr lvl="2"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3pPr>
            <a:lvl4pPr lvl="3"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4pPr>
            <a:lvl5pPr lvl="4"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5pPr>
            <a:lvl6pPr lvl="5"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6pPr>
            <a:lvl7pPr lvl="6"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7pPr>
            <a:lvl8pPr lvl="7"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8pPr>
            <a:lvl9pPr lvl="8"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9pPr>
          </a:lstStyle>
          <a:p>
            <a:r>
              <a:t>xx%</a:t>
            </a:r>
          </a:p>
        </p:txBody>
      </p:sp>
      <p:sp>
        <p:nvSpPr>
          <p:cNvPr id="873" name="Google Shape;873;p19"/>
          <p:cNvSpPr/>
          <p:nvPr/>
        </p:nvSpPr>
        <p:spPr>
          <a:xfrm>
            <a:off x="720100" y="541775"/>
            <a:ext cx="7704000" cy="3978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74" name="Google Shape;874;p19"/>
          <p:cNvSpPr txBox="1">
            <a:spLocks noGrp="1"/>
          </p:cNvSpPr>
          <p:nvPr>
            <p:ph type="title" idx="9"/>
          </p:nvPr>
        </p:nvSpPr>
        <p:spPr>
          <a:xfrm>
            <a:off x="7248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grpSp>
        <p:nvGrpSpPr>
          <p:cNvPr id="875" name="Google Shape;875;p19"/>
          <p:cNvGrpSpPr/>
          <p:nvPr/>
        </p:nvGrpSpPr>
        <p:grpSpPr>
          <a:xfrm>
            <a:off x="719721" y="4428966"/>
            <a:ext cx="7707374" cy="174528"/>
            <a:chOff x="720000" y="1028141"/>
            <a:chExt cx="7707374" cy="174528"/>
          </a:xfrm>
        </p:grpSpPr>
        <p:sp>
          <p:nvSpPr>
            <p:cNvPr id="876" name="Google Shape;876;p19"/>
            <p:cNvSpPr/>
            <p:nvPr/>
          </p:nvSpPr>
          <p:spPr>
            <a:xfrm>
              <a:off x="107900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77" name="Google Shape;877;p19"/>
            <p:cNvSpPr/>
            <p:nvPr/>
          </p:nvSpPr>
          <p:spPr>
            <a:xfrm>
              <a:off x="1438006"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78" name="Google Shape;878;p19"/>
            <p:cNvSpPr/>
            <p:nvPr/>
          </p:nvSpPr>
          <p:spPr>
            <a:xfrm>
              <a:off x="179611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79" name="Google Shape;879;p19"/>
            <p:cNvSpPr/>
            <p:nvPr/>
          </p:nvSpPr>
          <p:spPr>
            <a:xfrm>
              <a:off x="215512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80" name="Google Shape;880;p19"/>
            <p:cNvSpPr/>
            <p:nvPr/>
          </p:nvSpPr>
          <p:spPr>
            <a:xfrm>
              <a:off x="2514126"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81" name="Google Shape;881;p19"/>
            <p:cNvSpPr/>
            <p:nvPr/>
          </p:nvSpPr>
          <p:spPr>
            <a:xfrm>
              <a:off x="287223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82" name="Google Shape;882;p19"/>
            <p:cNvSpPr/>
            <p:nvPr/>
          </p:nvSpPr>
          <p:spPr>
            <a:xfrm>
              <a:off x="3231242"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83" name="Google Shape;883;p19"/>
            <p:cNvSpPr/>
            <p:nvPr/>
          </p:nvSpPr>
          <p:spPr>
            <a:xfrm>
              <a:off x="359024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84" name="Google Shape;884;p19"/>
            <p:cNvSpPr/>
            <p:nvPr/>
          </p:nvSpPr>
          <p:spPr>
            <a:xfrm>
              <a:off x="3948358"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85" name="Google Shape;885;p19"/>
            <p:cNvSpPr/>
            <p:nvPr/>
          </p:nvSpPr>
          <p:spPr>
            <a:xfrm>
              <a:off x="430736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86" name="Google Shape;886;p19"/>
            <p:cNvSpPr/>
            <p:nvPr/>
          </p:nvSpPr>
          <p:spPr>
            <a:xfrm>
              <a:off x="466636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87" name="Google Shape;887;p19"/>
            <p:cNvSpPr/>
            <p:nvPr/>
          </p:nvSpPr>
          <p:spPr>
            <a:xfrm>
              <a:off x="502447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88" name="Google Shape;888;p19"/>
            <p:cNvSpPr/>
            <p:nvPr/>
          </p:nvSpPr>
          <p:spPr>
            <a:xfrm>
              <a:off x="538348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89" name="Google Shape;889;p19"/>
            <p:cNvSpPr/>
            <p:nvPr/>
          </p:nvSpPr>
          <p:spPr>
            <a:xfrm>
              <a:off x="5742484"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90" name="Google Shape;890;p19"/>
            <p:cNvSpPr/>
            <p:nvPr/>
          </p:nvSpPr>
          <p:spPr>
            <a:xfrm>
              <a:off x="610059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91" name="Google Shape;891;p19"/>
            <p:cNvSpPr/>
            <p:nvPr/>
          </p:nvSpPr>
          <p:spPr>
            <a:xfrm>
              <a:off x="64596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92" name="Google Shape;892;p19"/>
            <p:cNvSpPr/>
            <p:nvPr/>
          </p:nvSpPr>
          <p:spPr>
            <a:xfrm>
              <a:off x="6818604"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93" name="Google Shape;893;p19"/>
            <p:cNvSpPr/>
            <p:nvPr/>
          </p:nvSpPr>
          <p:spPr>
            <a:xfrm>
              <a:off x="717671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94" name="Google Shape;894;p19"/>
            <p:cNvSpPr/>
            <p:nvPr/>
          </p:nvSpPr>
          <p:spPr>
            <a:xfrm>
              <a:off x="753572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95" name="Google Shape;895;p19"/>
            <p:cNvSpPr/>
            <p:nvPr/>
          </p:nvSpPr>
          <p:spPr>
            <a:xfrm>
              <a:off x="7894723"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96" name="Google Shape;896;p19"/>
            <p:cNvSpPr/>
            <p:nvPr/>
          </p:nvSpPr>
          <p:spPr>
            <a:xfrm>
              <a:off x="825283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97" name="Google Shape;897;p19"/>
            <p:cNvSpPr/>
            <p:nvPr/>
          </p:nvSpPr>
          <p:spPr>
            <a:xfrm>
              <a:off x="7200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1" name="Shape 898"/>
        <p:cNvGrpSpPr/>
        <p:nvPr/>
      </p:nvGrpSpPr>
      <p:grpSpPr>
        <a:xfrm>
          <a:off x="0" y="0"/>
          <a:ext cx="0" cy="0"/>
          <a:chOff x="0" y="0"/>
          <a:chExt cx="0" cy="0"/>
        </a:xfrm>
      </p:grpSpPr>
      <p:sp>
        <p:nvSpPr>
          <p:cNvPr id="899" name="Google Shape;899;p20"/>
          <p:cNvSpPr txBox="1">
            <a:spLocks noGrp="1"/>
          </p:cNvSpPr>
          <p:nvPr>
            <p:ph type="subTitle" idx="1"/>
          </p:nvPr>
        </p:nvSpPr>
        <p:spPr>
          <a:xfrm>
            <a:off x="732100" y="4764150"/>
            <a:ext cx="2200200" cy="2187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900" name="Google Shape;900;p20"/>
          <p:cNvSpPr txBox="1">
            <a:spLocks noGrp="1"/>
          </p:cNvSpPr>
          <p:nvPr>
            <p:ph type="subTitle" idx="2"/>
          </p:nvPr>
        </p:nvSpPr>
        <p:spPr>
          <a:xfrm>
            <a:off x="3819450" y="4764150"/>
            <a:ext cx="1505100" cy="2187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901" name="Google Shape;901;p20"/>
          <p:cNvSpPr txBox="1">
            <a:spLocks noGrp="1"/>
          </p:cNvSpPr>
          <p:nvPr>
            <p:ph type="subTitle" idx="3"/>
          </p:nvPr>
        </p:nvSpPr>
        <p:spPr>
          <a:xfrm>
            <a:off x="6906800" y="4764150"/>
            <a:ext cx="1505100" cy="2187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902" name="Google Shape;902;p20"/>
          <p:cNvGrpSpPr/>
          <p:nvPr/>
        </p:nvGrpSpPr>
        <p:grpSpPr>
          <a:xfrm>
            <a:off x="732088" y="137998"/>
            <a:ext cx="7679800" cy="270000"/>
            <a:chOff x="732100" y="631600"/>
            <a:chExt cx="7679800" cy="270000"/>
          </a:xfrm>
        </p:grpSpPr>
        <p:sp>
          <p:nvSpPr>
            <p:cNvPr id="903" name="Google Shape;903;p20"/>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904" name="Google Shape;904;p20"/>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905" name="Google Shape;905;p20"/>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906" name="Google Shape;906;p20"/>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907" name="Google Shape;907;p20"/>
          <p:cNvSpPr txBox="1">
            <a:spLocks noGrp="1"/>
          </p:cNvSpPr>
          <p:nvPr>
            <p:ph type="title" hasCustomPrompt="1"/>
          </p:nvPr>
        </p:nvSpPr>
        <p:spPr>
          <a:xfrm>
            <a:off x="2728763" y="1081100"/>
            <a:ext cx="3658500" cy="782100"/>
          </a:xfrm>
          <a:prstGeom prst="rect">
            <a:avLst/>
          </a:prstGeom>
          <a:effectLst>
            <a:outerShdw dist="38100" dir="3300000" algn="bl" rotWithShape="0">
              <a:srgbClr val="000000"/>
            </a:outerShdw>
          </a:effectLst>
        </p:spPr>
        <p:txBody>
          <a:bodyPr spcFirstLastPara="1" wrap="square" lIns="91425" tIns="91425" rIns="91425" bIns="91425" anchor="t" anchorCtr="0">
            <a:noAutofit/>
          </a:bodyPr>
          <a:lstStyle>
            <a:lvl1pPr lvl="0" algn="ctr" rtl="0">
              <a:spcBef>
                <a:spcPct val="0"/>
              </a:spcBef>
              <a:spcAft>
                <a:spcPct val="0"/>
              </a:spcAft>
              <a:buSzPts val="5000"/>
              <a:buNone/>
              <a:defRPr sz="2400"/>
            </a:lvl1pPr>
            <a:lvl2pPr lvl="1"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2pPr>
            <a:lvl3pPr lvl="2"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3pPr>
            <a:lvl4pPr lvl="3"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4pPr>
            <a:lvl5pPr lvl="4"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5pPr>
            <a:lvl6pPr lvl="5"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6pPr>
            <a:lvl7pPr lvl="6"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7pPr>
            <a:lvl8pPr lvl="7"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8pPr>
            <a:lvl9pPr lvl="8"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9pPr>
          </a:lstStyle>
          <a:p>
            <a:r>
              <a:t>xx%</a:t>
            </a:r>
          </a:p>
        </p:txBody>
      </p:sp>
      <p:sp>
        <p:nvSpPr>
          <p:cNvPr id="908" name="Google Shape;908;p20"/>
          <p:cNvSpPr txBox="1">
            <a:spLocks noGrp="1"/>
          </p:cNvSpPr>
          <p:nvPr>
            <p:ph type="title" idx="4" hasCustomPrompt="1"/>
          </p:nvPr>
        </p:nvSpPr>
        <p:spPr>
          <a:xfrm>
            <a:off x="731963" y="2904363"/>
            <a:ext cx="3658500" cy="782100"/>
          </a:xfrm>
          <a:prstGeom prst="rect">
            <a:avLst/>
          </a:prstGeom>
          <a:effectLst>
            <a:outerShdw dist="38100" dir="3300000" algn="bl" rotWithShape="0">
              <a:srgbClr val="000000"/>
            </a:outerShdw>
          </a:effectLst>
        </p:spPr>
        <p:txBody>
          <a:bodyPr spcFirstLastPara="1" wrap="square" lIns="91425" tIns="91425" rIns="91425" bIns="91425" anchor="t" anchorCtr="0">
            <a:noAutofit/>
          </a:bodyPr>
          <a:lstStyle>
            <a:lvl1pPr lvl="0" algn="ctr" rtl="0">
              <a:spcBef>
                <a:spcPct val="0"/>
              </a:spcBef>
              <a:spcAft>
                <a:spcPct val="0"/>
              </a:spcAft>
              <a:buSzPts val="5000"/>
              <a:buNone/>
              <a:defRPr sz="2400"/>
            </a:lvl1pPr>
            <a:lvl2pPr lvl="1"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2pPr>
            <a:lvl3pPr lvl="2"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3pPr>
            <a:lvl4pPr lvl="3"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4pPr>
            <a:lvl5pPr lvl="4"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5pPr>
            <a:lvl6pPr lvl="5"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6pPr>
            <a:lvl7pPr lvl="6"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7pPr>
            <a:lvl8pPr lvl="7"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8pPr>
            <a:lvl9pPr lvl="8"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9pPr>
          </a:lstStyle>
          <a:p>
            <a:r>
              <a:t>xx%</a:t>
            </a:r>
          </a:p>
        </p:txBody>
      </p:sp>
      <p:sp>
        <p:nvSpPr>
          <p:cNvPr id="909" name="Google Shape;909;p20"/>
          <p:cNvSpPr txBox="1">
            <a:spLocks noGrp="1"/>
          </p:cNvSpPr>
          <p:nvPr>
            <p:ph type="subTitle" idx="5"/>
          </p:nvPr>
        </p:nvSpPr>
        <p:spPr>
          <a:xfrm>
            <a:off x="712838" y="3686450"/>
            <a:ext cx="3658500" cy="597900"/>
          </a:xfrm>
          <a:prstGeom prst="rect">
            <a:avLst/>
          </a:prstGeom>
          <a:noFill/>
        </p:spPr>
        <p:txBody>
          <a:bodyPr spcFirstLastPara="1" wrap="square" lIns="182875" tIns="91425" rIns="182875" bIns="548625" anchor="t" anchorCtr="0">
            <a:noAutofit/>
          </a:bodyPr>
          <a:lstStyle>
            <a:lvl1pPr lvl="0" algn="ctr" rtl="0">
              <a:lnSpc>
                <a:spcPct val="100000"/>
              </a:lnSpc>
              <a:spcBef>
                <a:spcPct val="0"/>
              </a:spcBef>
              <a:spcAft>
                <a:spcPct val="0"/>
              </a:spcAft>
              <a:buSzPts val="1400"/>
              <a:buFont typeface="Cormorant"/>
              <a:buNone/>
              <a:defRPr sz="1400"/>
            </a:lvl1pPr>
            <a:lvl2pPr lvl="1" algn="ctr" rtl="0">
              <a:spcBef>
                <a:spcPct val="0"/>
              </a:spcBef>
              <a:spcAft>
                <a:spcPct val="0"/>
              </a:spcAft>
              <a:buSzPts val="1400"/>
              <a:buNone/>
              <a:defRPr/>
            </a:lvl2pPr>
            <a:lvl3pPr lvl="2" algn="ctr" rtl="0">
              <a:spcBef>
                <a:spcPct val="0"/>
              </a:spcBef>
              <a:spcAft>
                <a:spcPct val="0"/>
              </a:spcAft>
              <a:buSzPts val="1400"/>
              <a:buNone/>
              <a:defRPr/>
            </a:lvl3pPr>
            <a:lvl4pPr lvl="3" algn="ctr" rtl="0">
              <a:spcBef>
                <a:spcPct val="0"/>
              </a:spcBef>
              <a:spcAft>
                <a:spcPct val="0"/>
              </a:spcAft>
              <a:buSzPts val="1400"/>
              <a:buNone/>
              <a:defRPr/>
            </a:lvl4pPr>
            <a:lvl5pPr lvl="4" algn="ctr" rtl="0">
              <a:spcBef>
                <a:spcPct val="0"/>
              </a:spcBef>
              <a:spcAft>
                <a:spcPct val="0"/>
              </a:spcAft>
              <a:buSzPts val="1400"/>
              <a:buNone/>
              <a:defRPr/>
            </a:lvl5pPr>
            <a:lvl6pPr lvl="5" algn="ctr" rtl="0">
              <a:spcBef>
                <a:spcPct val="0"/>
              </a:spcBef>
              <a:spcAft>
                <a:spcPct val="0"/>
              </a:spcAft>
              <a:buSzPts val="1400"/>
              <a:buNone/>
              <a:defRPr/>
            </a:lvl6pPr>
            <a:lvl7pPr lvl="6" algn="ctr" rtl="0">
              <a:spcBef>
                <a:spcPct val="0"/>
              </a:spcBef>
              <a:spcAft>
                <a:spcPct val="0"/>
              </a:spcAft>
              <a:buSzPts val="1400"/>
              <a:buNone/>
              <a:defRPr/>
            </a:lvl7pPr>
            <a:lvl8pPr lvl="7" algn="ctr" rtl="0">
              <a:spcBef>
                <a:spcPct val="0"/>
              </a:spcBef>
              <a:spcAft>
                <a:spcPct val="0"/>
              </a:spcAft>
              <a:buSzPts val="1400"/>
              <a:buNone/>
              <a:defRPr/>
            </a:lvl8pPr>
            <a:lvl9pPr lvl="8" algn="ctr" rtl="0">
              <a:spcBef>
                <a:spcPct val="0"/>
              </a:spcBef>
              <a:spcAft>
                <a:spcPct val="0"/>
              </a:spcAft>
              <a:buSzPts val="1400"/>
              <a:buNone/>
              <a:defRPr/>
            </a:lvl9pPr>
          </a:lstStyle>
          <a:p>
            <a:endParaRPr/>
          </a:p>
        </p:txBody>
      </p:sp>
      <p:sp>
        <p:nvSpPr>
          <p:cNvPr id="910" name="Google Shape;910;p20"/>
          <p:cNvSpPr txBox="1">
            <a:spLocks noGrp="1"/>
          </p:cNvSpPr>
          <p:nvPr>
            <p:ph type="subTitle" idx="6"/>
          </p:nvPr>
        </p:nvSpPr>
        <p:spPr>
          <a:xfrm>
            <a:off x="4752262" y="3686450"/>
            <a:ext cx="3658500" cy="597900"/>
          </a:xfrm>
          <a:prstGeom prst="rect">
            <a:avLst/>
          </a:prstGeom>
          <a:noFill/>
        </p:spPr>
        <p:txBody>
          <a:bodyPr spcFirstLastPara="1" wrap="square" lIns="182875" tIns="91425" rIns="182875" bIns="548625" anchor="t" anchorCtr="0">
            <a:noAutofit/>
          </a:bodyPr>
          <a:lstStyle>
            <a:lvl1pPr lvl="0" algn="ctr" rtl="0">
              <a:lnSpc>
                <a:spcPct val="100000"/>
              </a:lnSpc>
              <a:spcBef>
                <a:spcPct val="0"/>
              </a:spcBef>
              <a:spcAft>
                <a:spcPct val="0"/>
              </a:spcAft>
              <a:buSzPts val="1400"/>
              <a:buFont typeface="Cormorant"/>
              <a:buNone/>
              <a:defRPr sz="1400"/>
            </a:lvl1pPr>
            <a:lvl2pPr lvl="1" algn="ctr" rtl="0">
              <a:spcBef>
                <a:spcPct val="0"/>
              </a:spcBef>
              <a:spcAft>
                <a:spcPct val="0"/>
              </a:spcAft>
              <a:buSzPts val="1400"/>
              <a:buNone/>
              <a:defRPr/>
            </a:lvl2pPr>
            <a:lvl3pPr lvl="2" algn="ctr" rtl="0">
              <a:spcBef>
                <a:spcPct val="0"/>
              </a:spcBef>
              <a:spcAft>
                <a:spcPct val="0"/>
              </a:spcAft>
              <a:buSzPts val="1400"/>
              <a:buNone/>
              <a:defRPr/>
            </a:lvl3pPr>
            <a:lvl4pPr lvl="3" algn="ctr" rtl="0">
              <a:spcBef>
                <a:spcPct val="0"/>
              </a:spcBef>
              <a:spcAft>
                <a:spcPct val="0"/>
              </a:spcAft>
              <a:buSzPts val="1400"/>
              <a:buNone/>
              <a:defRPr/>
            </a:lvl4pPr>
            <a:lvl5pPr lvl="4" algn="ctr" rtl="0">
              <a:spcBef>
                <a:spcPct val="0"/>
              </a:spcBef>
              <a:spcAft>
                <a:spcPct val="0"/>
              </a:spcAft>
              <a:buSzPts val="1400"/>
              <a:buNone/>
              <a:defRPr/>
            </a:lvl5pPr>
            <a:lvl6pPr lvl="5" algn="ctr" rtl="0">
              <a:spcBef>
                <a:spcPct val="0"/>
              </a:spcBef>
              <a:spcAft>
                <a:spcPct val="0"/>
              </a:spcAft>
              <a:buSzPts val="1400"/>
              <a:buNone/>
              <a:defRPr/>
            </a:lvl6pPr>
            <a:lvl7pPr lvl="6" algn="ctr" rtl="0">
              <a:spcBef>
                <a:spcPct val="0"/>
              </a:spcBef>
              <a:spcAft>
                <a:spcPct val="0"/>
              </a:spcAft>
              <a:buSzPts val="1400"/>
              <a:buNone/>
              <a:defRPr/>
            </a:lvl7pPr>
            <a:lvl8pPr lvl="7" algn="ctr" rtl="0">
              <a:spcBef>
                <a:spcPct val="0"/>
              </a:spcBef>
              <a:spcAft>
                <a:spcPct val="0"/>
              </a:spcAft>
              <a:buSzPts val="1400"/>
              <a:buNone/>
              <a:defRPr/>
            </a:lvl8pPr>
            <a:lvl9pPr lvl="8" algn="ctr" rtl="0">
              <a:spcBef>
                <a:spcPct val="0"/>
              </a:spcBef>
              <a:spcAft>
                <a:spcPct val="0"/>
              </a:spcAft>
              <a:buSzPts val="1400"/>
              <a:buNone/>
              <a:defRPr/>
            </a:lvl9pPr>
          </a:lstStyle>
          <a:p>
            <a:endParaRPr/>
          </a:p>
        </p:txBody>
      </p:sp>
      <p:sp>
        <p:nvSpPr>
          <p:cNvPr id="911" name="Google Shape;911;p20"/>
          <p:cNvSpPr txBox="1">
            <a:spLocks noGrp="1"/>
          </p:cNvSpPr>
          <p:nvPr>
            <p:ph type="subTitle" idx="7"/>
          </p:nvPr>
        </p:nvSpPr>
        <p:spPr>
          <a:xfrm>
            <a:off x="2728713" y="1863225"/>
            <a:ext cx="3658500" cy="597900"/>
          </a:xfrm>
          <a:prstGeom prst="rect">
            <a:avLst/>
          </a:prstGeom>
          <a:noFill/>
        </p:spPr>
        <p:txBody>
          <a:bodyPr spcFirstLastPara="1" wrap="square" lIns="182875" tIns="91425" rIns="182875" bIns="548625" anchor="t" anchorCtr="0">
            <a:noAutofit/>
          </a:bodyPr>
          <a:lstStyle>
            <a:lvl1pPr marR="73577" lvl="0" algn="ctr" rtl="0">
              <a:lnSpc>
                <a:spcPct val="100000"/>
              </a:lnSpc>
              <a:spcBef>
                <a:spcPct val="0"/>
              </a:spcBef>
              <a:spcAft>
                <a:spcPct val="0"/>
              </a:spcAft>
              <a:buSzPts val="1400"/>
              <a:buFont typeface="Cormorant"/>
              <a:buNone/>
              <a:defRPr sz="1400"/>
            </a:lvl1pPr>
            <a:lvl2pPr lvl="1" algn="ctr" rtl="0">
              <a:spcBef>
                <a:spcPct val="0"/>
              </a:spcBef>
              <a:spcAft>
                <a:spcPct val="0"/>
              </a:spcAft>
              <a:buSzPts val="1400"/>
              <a:buNone/>
              <a:defRPr/>
            </a:lvl2pPr>
            <a:lvl3pPr lvl="2" algn="ctr" rtl="0">
              <a:spcBef>
                <a:spcPct val="0"/>
              </a:spcBef>
              <a:spcAft>
                <a:spcPct val="0"/>
              </a:spcAft>
              <a:buSzPts val="1400"/>
              <a:buNone/>
              <a:defRPr/>
            </a:lvl3pPr>
            <a:lvl4pPr lvl="3" algn="ctr" rtl="0">
              <a:spcBef>
                <a:spcPct val="0"/>
              </a:spcBef>
              <a:spcAft>
                <a:spcPct val="0"/>
              </a:spcAft>
              <a:buSzPts val="1400"/>
              <a:buNone/>
              <a:defRPr/>
            </a:lvl4pPr>
            <a:lvl5pPr lvl="4" algn="ctr" rtl="0">
              <a:spcBef>
                <a:spcPct val="0"/>
              </a:spcBef>
              <a:spcAft>
                <a:spcPct val="0"/>
              </a:spcAft>
              <a:buSzPts val="1400"/>
              <a:buNone/>
              <a:defRPr/>
            </a:lvl5pPr>
            <a:lvl6pPr lvl="5" algn="ctr" rtl="0">
              <a:spcBef>
                <a:spcPct val="0"/>
              </a:spcBef>
              <a:spcAft>
                <a:spcPct val="0"/>
              </a:spcAft>
              <a:buSzPts val="1400"/>
              <a:buNone/>
              <a:defRPr/>
            </a:lvl6pPr>
            <a:lvl7pPr lvl="6" algn="ctr" rtl="0">
              <a:spcBef>
                <a:spcPct val="0"/>
              </a:spcBef>
              <a:spcAft>
                <a:spcPct val="0"/>
              </a:spcAft>
              <a:buSzPts val="1400"/>
              <a:buNone/>
              <a:defRPr/>
            </a:lvl7pPr>
            <a:lvl8pPr lvl="7" algn="ctr" rtl="0">
              <a:spcBef>
                <a:spcPct val="0"/>
              </a:spcBef>
              <a:spcAft>
                <a:spcPct val="0"/>
              </a:spcAft>
              <a:buSzPts val="1400"/>
              <a:buNone/>
              <a:defRPr/>
            </a:lvl8pPr>
            <a:lvl9pPr lvl="8" algn="ctr" rtl="0">
              <a:spcBef>
                <a:spcPct val="0"/>
              </a:spcBef>
              <a:spcAft>
                <a:spcPct val="0"/>
              </a:spcAft>
              <a:buSzPts val="1400"/>
              <a:buNone/>
              <a:defRPr/>
            </a:lvl9pPr>
          </a:lstStyle>
          <a:p>
            <a:endParaRPr/>
          </a:p>
        </p:txBody>
      </p:sp>
      <p:sp>
        <p:nvSpPr>
          <p:cNvPr id="912" name="Google Shape;912;p20"/>
          <p:cNvSpPr txBox="1">
            <a:spLocks noGrp="1"/>
          </p:cNvSpPr>
          <p:nvPr>
            <p:ph type="title" idx="8" hasCustomPrompt="1"/>
          </p:nvPr>
        </p:nvSpPr>
        <p:spPr>
          <a:xfrm>
            <a:off x="4772663" y="2904350"/>
            <a:ext cx="3658500" cy="782100"/>
          </a:xfrm>
          <a:prstGeom prst="rect">
            <a:avLst/>
          </a:prstGeom>
          <a:effectLst>
            <a:outerShdw dist="38100" dir="3300000" algn="bl" rotWithShape="0">
              <a:srgbClr val="000000"/>
            </a:outerShdw>
          </a:effectLst>
        </p:spPr>
        <p:txBody>
          <a:bodyPr spcFirstLastPara="1" wrap="square" lIns="91425" tIns="91425" rIns="91425" bIns="91425" anchor="t" anchorCtr="0">
            <a:noAutofit/>
          </a:bodyPr>
          <a:lstStyle>
            <a:lvl1pPr lvl="0" algn="ctr" rtl="0">
              <a:spcBef>
                <a:spcPts val="1000"/>
              </a:spcBef>
              <a:spcAft>
                <a:spcPct val="0"/>
              </a:spcAft>
              <a:buSzPts val="5000"/>
              <a:buNone/>
              <a:defRPr sz="2400"/>
            </a:lvl1pPr>
            <a:lvl2pPr lvl="1"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2pPr>
            <a:lvl3pPr lvl="2"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3pPr>
            <a:lvl4pPr lvl="3"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4pPr>
            <a:lvl5pPr lvl="4"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5pPr>
            <a:lvl6pPr lvl="5"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6pPr>
            <a:lvl7pPr lvl="6"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7pPr>
            <a:lvl8pPr lvl="7"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8pPr>
            <a:lvl9pPr lvl="8" algn="ctr" rtl="0">
              <a:spcBef>
                <a:spcPct val="0"/>
              </a:spcBef>
              <a:spcAft>
                <a:spcPct val="0"/>
              </a:spcAft>
              <a:buClr>
                <a:schemeClr val="accent1"/>
              </a:buClr>
              <a:buSzPts val="12000"/>
              <a:buFont typeface="Raleway"/>
              <a:buNone/>
              <a:defRPr sz="12000" b="1">
                <a:solidFill>
                  <a:schemeClr val="accent1"/>
                </a:solidFill>
                <a:latin typeface="Raleway"/>
                <a:ea typeface="Raleway"/>
                <a:cs typeface="Raleway"/>
                <a:sym typeface="Raleway"/>
              </a:defRPr>
            </a:lvl9pPr>
          </a:lstStyle>
          <a:p>
            <a:r>
              <a:t>xx%</a:t>
            </a:r>
          </a:p>
        </p:txBody>
      </p:sp>
      <p:grpSp>
        <p:nvGrpSpPr>
          <p:cNvPr id="913" name="Google Shape;913;p20"/>
          <p:cNvGrpSpPr/>
          <p:nvPr/>
        </p:nvGrpSpPr>
        <p:grpSpPr>
          <a:xfrm>
            <a:off x="8844587" y="-622212"/>
            <a:ext cx="315162" cy="7702836"/>
            <a:chOff x="-33738" y="2781638"/>
            <a:chExt cx="315162" cy="7702836"/>
          </a:xfrm>
        </p:grpSpPr>
        <p:sp>
          <p:nvSpPr>
            <p:cNvPr id="914" name="Google Shape;914;p20"/>
            <p:cNvSpPr/>
            <p:nvPr/>
          </p:nvSpPr>
          <p:spPr>
            <a:xfrm rot="5400000">
              <a:off x="123924" y="27816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15" name="Google Shape;915;p20"/>
            <p:cNvSpPr/>
            <p:nvPr/>
          </p:nvSpPr>
          <p:spPr>
            <a:xfrm rot="5400000">
              <a:off x="-33738" y="297027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16" name="Google Shape;916;p20"/>
            <p:cNvSpPr/>
            <p:nvPr/>
          </p:nvSpPr>
          <p:spPr>
            <a:xfrm rot="5400000">
              <a:off x="123924" y="31589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17" name="Google Shape;917;p20"/>
            <p:cNvSpPr/>
            <p:nvPr/>
          </p:nvSpPr>
          <p:spPr>
            <a:xfrm rot="5400000">
              <a:off x="-33738" y="33475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18" name="Google Shape;918;p20"/>
            <p:cNvSpPr/>
            <p:nvPr/>
          </p:nvSpPr>
          <p:spPr>
            <a:xfrm rot="5400000">
              <a:off x="123924" y="35361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19" name="Google Shape;919;p20"/>
            <p:cNvSpPr/>
            <p:nvPr/>
          </p:nvSpPr>
          <p:spPr>
            <a:xfrm rot="5400000">
              <a:off x="-33738" y="37248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20" name="Google Shape;920;p20"/>
            <p:cNvSpPr/>
            <p:nvPr/>
          </p:nvSpPr>
          <p:spPr>
            <a:xfrm rot="5400000">
              <a:off x="123924" y="39134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21" name="Google Shape;921;p20"/>
            <p:cNvSpPr/>
            <p:nvPr/>
          </p:nvSpPr>
          <p:spPr>
            <a:xfrm rot="5400000">
              <a:off x="-33738" y="41020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22" name="Google Shape;922;p20"/>
            <p:cNvSpPr/>
            <p:nvPr/>
          </p:nvSpPr>
          <p:spPr>
            <a:xfrm rot="5400000">
              <a:off x="123924" y="42907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23" name="Google Shape;923;p20"/>
            <p:cNvSpPr/>
            <p:nvPr/>
          </p:nvSpPr>
          <p:spPr>
            <a:xfrm rot="5400000">
              <a:off x="-33738" y="44793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24" name="Google Shape;924;p20"/>
            <p:cNvSpPr/>
            <p:nvPr/>
          </p:nvSpPr>
          <p:spPr>
            <a:xfrm rot="5400000">
              <a:off x="123924" y="46679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25" name="Google Shape;925;p20"/>
            <p:cNvSpPr/>
            <p:nvPr/>
          </p:nvSpPr>
          <p:spPr>
            <a:xfrm rot="5400000">
              <a:off x="-33738" y="48566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26" name="Google Shape;926;p20"/>
            <p:cNvSpPr/>
            <p:nvPr/>
          </p:nvSpPr>
          <p:spPr>
            <a:xfrm rot="5400000">
              <a:off x="123924" y="50452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27" name="Google Shape;927;p20"/>
            <p:cNvSpPr/>
            <p:nvPr/>
          </p:nvSpPr>
          <p:spPr>
            <a:xfrm rot="5400000">
              <a:off x="-33738" y="52338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28" name="Google Shape;928;p20"/>
            <p:cNvSpPr/>
            <p:nvPr/>
          </p:nvSpPr>
          <p:spPr>
            <a:xfrm rot="5400000">
              <a:off x="123924" y="54225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29" name="Google Shape;929;p20"/>
            <p:cNvSpPr/>
            <p:nvPr/>
          </p:nvSpPr>
          <p:spPr>
            <a:xfrm rot="5400000">
              <a:off x="-33738" y="56111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30" name="Google Shape;930;p20"/>
            <p:cNvSpPr/>
            <p:nvPr/>
          </p:nvSpPr>
          <p:spPr>
            <a:xfrm rot="5400000">
              <a:off x="123924" y="57997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31" name="Google Shape;931;p20"/>
            <p:cNvSpPr/>
            <p:nvPr/>
          </p:nvSpPr>
          <p:spPr>
            <a:xfrm rot="5400000">
              <a:off x="-33738" y="59884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32" name="Google Shape;932;p20"/>
            <p:cNvSpPr/>
            <p:nvPr/>
          </p:nvSpPr>
          <p:spPr>
            <a:xfrm rot="5400000">
              <a:off x="123924" y="61770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33" name="Google Shape;933;p20"/>
            <p:cNvSpPr/>
            <p:nvPr/>
          </p:nvSpPr>
          <p:spPr>
            <a:xfrm rot="5400000">
              <a:off x="-33738" y="63656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34" name="Google Shape;934;p20"/>
            <p:cNvSpPr/>
            <p:nvPr/>
          </p:nvSpPr>
          <p:spPr>
            <a:xfrm rot="5400000">
              <a:off x="123924" y="65543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35" name="Google Shape;935;p20"/>
            <p:cNvSpPr/>
            <p:nvPr/>
          </p:nvSpPr>
          <p:spPr>
            <a:xfrm rot="5400000">
              <a:off x="-33738" y="67429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36" name="Google Shape;936;p20"/>
            <p:cNvSpPr/>
            <p:nvPr/>
          </p:nvSpPr>
          <p:spPr>
            <a:xfrm rot="5400000">
              <a:off x="123924" y="69315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37" name="Google Shape;937;p20"/>
            <p:cNvSpPr/>
            <p:nvPr/>
          </p:nvSpPr>
          <p:spPr>
            <a:xfrm rot="5400000">
              <a:off x="-33738" y="71202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38" name="Google Shape;938;p20"/>
            <p:cNvSpPr/>
            <p:nvPr/>
          </p:nvSpPr>
          <p:spPr>
            <a:xfrm rot="5400000">
              <a:off x="123924" y="73088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39" name="Google Shape;939;p20"/>
            <p:cNvSpPr/>
            <p:nvPr/>
          </p:nvSpPr>
          <p:spPr>
            <a:xfrm rot="5400000">
              <a:off x="-33738" y="74974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40" name="Google Shape;940;p20"/>
            <p:cNvSpPr/>
            <p:nvPr/>
          </p:nvSpPr>
          <p:spPr>
            <a:xfrm rot="5400000">
              <a:off x="123924" y="76861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41" name="Google Shape;941;p20"/>
            <p:cNvSpPr/>
            <p:nvPr/>
          </p:nvSpPr>
          <p:spPr>
            <a:xfrm rot="5400000">
              <a:off x="-33738" y="78747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42" name="Google Shape;942;p20"/>
            <p:cNvSpPr/>
            <p:nvPr/>
          </p:nvSpPr>
          <p:spPr>
            <a:xfrm rot="5400000">
              <a:off x="123924" y="80633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43" name="Google Shape;943;p20"/>
            <p:cNvSpPr/>
            <p:nvPr/>
          </p:nvSpPr>
          <p:spPr>
            <a:xfrm rot="5400000">
              <a:off x="-33738" y="82520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44" name="Google Shape;944;p20"/>
            <p:cNvSpPr/>
            <p:nvPr/>
          </p:nvSpPr>
          <p:spPr>
            <a:xfrm rot="5400000">
              <a:off x="123924" y="84406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45" name="Google Shape;945;p20"/>
            <p:cNvSpPr/>
            <p:nvPr/>
          </p:nvSpPr>
          <p:spPr>
            <a:xfrm rot="5400000">
              <a:off x="-33738" y="86292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46" name="Google Shape;946;p20"/>
            <p:cNvSpPr/>
            <p:nvPr/>
          </p:nvSpPr>
          <p:spPr>
            <a:xfrm rot="5400000">
              <a:off x="123924" y="88179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47" name="Google Shape;947;p20"/>
            <p:cNvSpPr/>
            <p:nvPr/>
          </p:nvSpPr>
          <p:spPr>
            <a:xfrm rot="5400000">
              <a:off x="-33738" y="90065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48" name="Google Shape;948;p20"/>
            <p:cNvSpPr/>
            <p:nvPr/>
          </p:nvSpPr>
          <p:spPr>
            <a:xfrm rot="5400000">
              <a:off x="123924" y="91951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49" name="Google Shape;949;p20"/>
            <p:cNvSpPr/>
            <p:nvPr/>
          </p:nvSpPr>
          <p:spPr>
            <a:xfrm rot="5400000">
              <a:off x="-33738" y="93838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50" name="Google Shape;950;p20"/>
            <p:cNvSpPr/>
            <p:nvPr/>
          </p:nvSpPr>
          <p:spPr>
            <a:xfrm rot="5400000">
              <a:off x="123924" y="95724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51" name="Google Shape;951;p20"/>
            <p:cNvSpPr/>
            <p:nvPr/>
          </p:nvSpPr>
          <p:spPr>
            <a:xfrm rot="5400000">
              <a:off x="-33738" y="97610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52" name="Google Shape;952;p20"/>
            <p:cNvSpPr/>
            <p:nvPr/>
          </p:nvSpPr>
          <p:spPr>
            <a:xfrm rot="5400000">
              <a:off x="123924" y="994970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53" name="Google Shape;953;p20"/>
            <p:cNvSpPr/>
            <p:nvPr/>
          </p:nvSpPr>
          <p:spPr>
            <a:xfrm rot="5400000">
              <a:off x="-33738" y="101383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54" name="Google Shape;954;p20"/>
            <p:cNvSpPr/>
            <p:nvPr/>
          </p:nvSpPr>
          <p:spPr>
            <a:xfrm rot="5400000">
              <a:off x="123924" y="103269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955" name="Google Shape;955;p20"/>
          <p:cNvGrpSpPr/>
          <p:nvPr/>
        </p:nvGrpSpPr>
        <p:grpSpPr>
          <a:xfrm>
            <a:off x="12" y="-622212"/>
            <a:ext cx="315162" cy="7702836"/>
            <a:chOff x="-33738" y="2781638"/>
            <a:chExt cx="315162" cy="7702836"/>
          </a:xfrm>
        </p:grpSpPr>
        <p:sp>
          <p:nvSpPr>
            <p:cNvPr id="956" name="Google Shape;956;p20"/>
            <p:cNvSpPr/>
            <p:nvPr/>
          </p:nvSpPr>
          <p:spPr>
            <a:xfrm rot="5400000">
              <a:off x="123924" y="27816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57" name="Google Shape;957;p20"/>
            <p:cNvSpPr/>
            <p:nvPr/>
          </p:nvSpPr>
          <p:spPr>
            <a:xfrm rot="5400000">
              <a:off x="-33738" y="297027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58" name="Google Shape;958;p20"/>
            <p:cNvSpPr/>
            <p:nvPr/>
          </p:nvSpPr>
          <p:spPr>
            <a:xfrm rot="5400000">
              <a:off x="123924" y="31589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59" name="Google Shape;959;p20"/>
            <p:cNvSpPr/>
            <p:nvPr/>
          </p:nvSpPr>
          <p:spPr>
            <a:xfrm rot="5400000">
              <a:off x="-33738" y="33475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60" name="Google Shape;960;p20"/>
            <p:cNvSpPr/>
            <p:nvPr/>
          </p:nvSpPr>
          <p:spPr>
            <a:xfrm rot="5400000">
              <a:off x="123924" y="35361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61" name="Google Shape;961;p20"/>
            <p:cNvSpPr/>
            <p:nvPr/>
          </p:nvSpPr>
          <p:spPr>
            <a:xfrm rot="5400000">
              <a:off x="-33738" y="37248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62" name="Google Shape;962;p20"/>
            <p:cNvSpPr/>
            <p:nvPr/>
          </p:nvSpPr>
          <p:spPr>
            <a:xfrm rot="5400000">
              <a:off x="123924" y="39134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63" name="Google Shape;963;p20"/>
            <p:cNvSpPr/>
            <p:nvPr/>
          </p:nvSpPr>
          <p:spPr>
            <a:xfrm rot="5400000">
              <a:off x="-33738" y="41020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64" name="Google Shape;964;p20"/>
            <p:cNvSpPr/>
            <p:nvPr/>
          </p:nvSpPr>
          <p:spPr>
            <a:xfrm rot="5400000">
              <a:off x="123924" y="42907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65" name="Google Shape;965;p20"/>
            <p:cNvSpPr/>
            <p:nvPr/>
          </p:nvSpPr>
          <p:spPr>
            <a:xfrm rot="5400000">
              <a:off x="-33738" y="44793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66" name="Google Shape;966;p20"/>
            <p:cNvSpPr/>
            <p:nvPr/>
          </p:nvSpPr>
          <p:spPr>
            <a:xfrm rot="5400000">
              <a:off x="123924" y="46679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67" name="Google Shape;967;p20"/>
            <p:cNvSpPr/>
            <p:nvPr/>
          </p:nvSpPr>
          <p:spPr>
            <a:xfrm rot="5400000">
              <a:off x="-33738" y="48566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68" name="Google Shape;968;p20"/>
            <p:cNvSpPr/>
            <p:nvPr/>
          </p:nvSpPr>
          <p:spPr>
            <a:xfrm rot="5400000">
              <a:off x="123924" y="50452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69" name="Google Shape;969;p20"/>
            <p:cNvSpPr/>
            <p:nvPr/>
          </p:nvSpPr>
          <p:spPr>
            <a:xfrm rot="5400000">
              <a:off x="-33738" y="52338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70" name="Google Shape;970;p20"/>
            <p:cNvSpPr/>
            <p:nvPr/>
          </p:nvSpPr>
          <p:spPr>
            <a:xfrm rot="5400000">
              <a:off x="123924" y="54225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71" name="Google Shape;971;p20"/>
            <p:cNvSpPr/>
            <p:nvPr/>
          </p:nvSpPr>
          <p:spPr>
            <a:xfrm rot="5400000">
              <a:off x="-33738" y="56111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72" name="Google Shape;972;p20"/>
            <p:cNvSpPr/>
            <p:nvPr/>
          </p:nvSpPr>
          <p:spPr>
            <a:xfrm rot="5400000">
              <a:off x="123924" y="57997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73" name="Google Shape;973;p20"/>
            <p:cNvSpPr/>
            <p:nvPr/>
          </p:nvSpPr>
          <p:spPr>
            <a:xfrm rot="5400000">
              <a:off x="-33738" y="59884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74" name="Google Shape;974;p20"/>
            <p:cNvSpPr/>
            <p:nvPr/>
          </p:nvSpPr>
          <p:spPr>
            <a:xfrm rot="5400000">
              <a:off x="123924" y="61770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75" name="Google Shape;975;p20"/>
            <p:cNvSpPr/>
            <p:nvPr/>
          </p:nvSpPr>
          <p:spPr>
            <a:xfrm rot="5400000">
              <a:off x="-33738" y="63656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76" name="Google Shape;976;p20"/>
            <p:cNvSpPr/>
            <p:nvPr/>
          </p:nvSpPr>
          <p:spPr>
            <a:xfrm rot="5400000">
              <a:off x="123924" y="65543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77" name="Google Shape;977;p20"/>
            <p:cNvSpPr/>
            <p:nvPr/>
          </p:nvSpPr>
          <p:spPr>
            <a:xfrm rot="5400000">
              <a:off x="-33738" y="67429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78" name="Google Shape;978;p20"/>
            <p:cNvSpPr/>
            <p:nvPr/>
          </p:nvSpPr>
          <p:spPr>
            <a:xfrm rot="5400000">
              <a:off x="123924" y="69315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79" name="Google Shape;979;p20"/>
            <p:cNvSpPr/>
            <p:nvPr/>
          </p:nvSpPr>
          <p:spPr>
            <a:xfrm rot="5400000">
              <a:off x="-33738" y="71202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80" name="Google Shape;980;p20"/>
            <p:cNvSpPr/>
            <p:nvPr/>
          </p:nvSpPr>
          <p:spPr>
            <a:xfrm rot="5400000">
              <a:off x="123924" y="73088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81" name="Google Shape;981;p20"/>
            <p:cNvSpPr/>
            <p:nvPr/>
          </p:nvSpPr>
          <p:spPr>
            <a:xfrm rot="5400000">
              <a:off x="-33738" y="74974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82" name="Google Shape;982;p20"/>
            <p:cNvSpPr/>
            <p:nvPr/>
          </p:nvSpPr>
          <p:spPr>
            <a:xfrm rot="5400000">
              <a:off x="123924" y="76861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83" name="Google Shape;983;p20"/>
            <p:cNvSpPr/>
            <p:nvPr/>
          </p:nvSpPr>
          <p:spPr>
            <a:xfrm rot="5400000">
              <a:off x="-33738" y="78747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84" name="Google Shape;984;p20"/>
            <p:cNvSpPr/>
            <p:nvPr/>
          </p:nvSpPr>
          <p:spPr>
            <a:xfrm rot="5400000">
              <a:off x="123924" y="80633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85" name="Google Shape;985;p20"/>
            <p:cNvSpPr/>
            <p:nvPr/>
          </p:nvSpPr>
          <p:spPr>
            <a:xfrm rot="5400000">
              <a:off x="-33738" y="82520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86" name="Google Shape;986;p20"/>
            <p:cNvSpPr/>
            <p:nvPr/>
          </p:nvSpPr>
          <p:spPr>
            <a:xfrm rot="5400000">
              <a:off x="123924" y="84406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87" name="Google Shape;987;p20"/>
            <p:cNvSpPr/>
            <p:nvPr/>
          </p:nvSpPr>
          <p:spPr>
            <a:xfrm rot="5400000">
              <a:off x="-33738" y="86292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88" name="Google Shape;988;p20"/>
            <p:cNvSpPr/>
            <p:nvPr/>
          </p:nvSpPr>
          <p:spPr>
            <a:xfrm rot="5400000">
              <a:off x="123924" y="88179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89" name="Google Shape;989;p20"/>
            <p:cNvSpPr/>
            <p:nvPr/>
          </p:nvSpPr>
          <p:spPr>
            <a:xfrm rot="5400000">
              <a:off x="-33738" y="90065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90" name="Google Shape;990;p20"/>
            <p:cNvSpPr/>
            <p:nvPr/>
          </p:nvSpPr>
          <p:spPr>
            <a:xfrm rot="5400000">
              <a:off x="123924" y="91951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91" name="Google Shape;991;p20"/>
            <p:cNvSpPr/>
            <p:nvPr/>
          </p:nvSpPr>
          <p:spPr>
            <a:xfrm rot="5400000">
              <a:off x="-33738" y="93838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92" name="Google Shape;992;p20"/>
            <p:cNvSpPr/>
            <p:nvPr/>
          </p:nvSpPr>
          <p:spPr>
            <a:xfrm rot="5400000">
              <a:off x="123924" y="95724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93" name="Google Shape;993;p20"/>
            <p:cNvSpPr/>
            <p:nvPr/>
          </p:nvSpPr>
          <p:spPr>
            <a:xfrm rot="5400000">
              <a:off x="-33738" y="97610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94" name="Google Shape;994;p20"/>
            <p:cNvSpPr/>
            <p:nvPr/>
          </p:nvSpPr>
          <p:spPr>
            <a:xfrm rot="5400000">
              <a:off x="123924" y="994970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95" name="Google Shape;995;p20"/>
            <p:cNvSpPr/>
            <p:nvPr/>
          </p:nvSpPr>
          <p:spPr>
            <a:xfrm rot="5400000">
              <a:off x="-33738" y="101383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96" name="Google Shape;996;p20"/>
            <p:cNvSpPr/>
            <p:nvPr/>
          </p:nvSpPr>
          <p:spPr>
            <a:xfrm rot="5400000">
              <a:off x="123924" y="103269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Numbers and text 2">
  <p:cSld name="CUSTOM_6_1_1">
    <p:spTree>
      <p:nvGrpSpPr>
        <p:cNvPr id="1" name="Shape 997"/>
        <p:cNvGrpSpPr/>
        <p:nvPr/>
      </p:nvGrpSpPr>
      <p:grpSpPr>
        <a:xfrm>
          <a:off x="0" y="0"/>
          <a:ext cx="0" cy="0"/>
          <a:chOff x="0" y="0"/>
          <a:chExt cx="0" cy="0"/>
        </a:xfrm>
      </p:grpSpPr>
      <p:sp>
        <p:nvSpPr>
          <p:cNvPr id="998" name="Google Shape;998;p21"/>
          <p:cNvSpPr/>
          <p:nvPr/>
        </p:nvSpPr>
        <p:spPr>
          <a:xfrm>
            <a:off x="25" y="2253300"/>
            <a:ext cx="9144000" cy="2890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99" name="Google Shape;999;p21"/>
          <p:cNvSpPr/>
          <p:nvPr/>
        </p:nvSpPr>
        <p:spPr>
          <a:xfrm>
            <a:off x="1460425" y="1126650"/>
            <a:ext cx="6223200" cy="28902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00" name="Google Shape;1000;p21"/>
          <p:cNvSpPr/>
          <p:nvPr/>
        </p:nvSpPr>
        <p:spPr>
          <a:xfrm>
            <a:off x="1460425" y="4103325"/>
            <a:ext cx="6223200" cy="110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01" name="Google Shape;1001;p21"/>
          <p:cNvGrpSpPr/>
          <p:nvPr/>
        </p:nvGrpSpPr>
        <p:grpSpPr>
          <a:xfrm>
            <a:off x="732088" y="137998"/>
            <a:ext cx="7679800" cy="270000"/>
            <a:chOff x="732100" y="631600"/>
            <a:chExt cx="7679800" cy="270000"/>
          </a:xfrm>
        </p:grpSpPr>
        <p:sp>
          <p:nvSpPr>
            <p:cNvPr id="1002" name="Google Shape;1002;p21"/>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003" name="Google Shape;1003;p21"/>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004" name="Google Shape;1004;p21"/>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005" name="Google Shape;1005;p21"/>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006" name="Google Shape;1006;p21"/>
          <p:cNvSpPr txBox="1">
            <a:spLocks noGrp="1"/>
          </p:cNvSpPr>
          <p:nvPr>
            <p:ph type="subTitle" idx="1"/>
          </p:nvPr>
        </p:nvSpPr>
        <p:spPr>
          <a:xfrm>
            <a:off x="1265100" y="2945175"/>
            <a:ext cx="6613800" cy="597900"/>
          </a:xfrm>
          <a:prstGeom prst="rect">
            <a:avLst/>
          </a:prstGeom>
          <a:noFill/>
        </p:spPr>
        <p:txBody>
          <a:bodyPr spcFirstLastPara="1" wrap="square" lIns="182875" tIns="91425" rIns="182875" bIns="548625" anchor="t" anchorCtr="0">
            <a:noAutofit/>
          </a:bodyPr>
          <a:lstStyle>
            <a:lvl1pPr lvl="0" algn="ctr" rtl="0">
              <a:lnSpc>
                <a:spcPct val="100000"/>
              </a:lnSpc>
              <a:spcBef>
                <a:spcPct val="0"/>
              </a:spcBef>
              <a:spcAft>
                <a:spcPct val="0"/>
              </a:spcAft>
              <a:buSzPts val="1400"/>
              <a:buFont typeface="Cormorant"/>
              <a:buNone/>
              <a:defRPr sz="1400"/>
            </a:lvl1pPr>
            <a:lvl2pPr lvl="1" algn="ctr" rtl="0">
              <a:spcBef>
                <a:spcPct val="0"/>
              </a:spcBef>
              <a:spcAft>
                <a:spcPct val="0"/>
              </a:spcAft>
              <a:buSzPts val="1400"/>
              <a:buNone/>
              <a:defRPr/>
            </a:lvl2pPr>
            <a:lvl3pPr lvl="2" algn="ctr" rtl="0">
              <a:spcBef>
                <a:spcPct val="0"/>
              </a:spcBef>
              <a:spcAft>
                <a:spcPct val="0"/>
              </a:spcAft>
              <a:buSzPts val="1400"/>
              <a:buNone/>
              <a:defRPr/>
            </a:lvl3pPr>
            <a:lvl4pPr lvl="3" algn="ctr" rtl="0">
              <a:spcBef>
                <a:spcPct val="0"/>
              </a:spcBef>
              <a:spcAft>
                <a:spcPct val="0"/>
              </a:spcAft>
              <a:buSzPts val="1400"/>
              <a:buNone/>
              <a:defRPr/>
            </a:lvl4pPr>
            <a:lvl5pPr lvl="4" algn="ctr" rtl="0">
              <a:spcBef>
                <a:spcPct val="0"/>
              </a:spcBef>
              <a:spcAft>
                <a:spcPct val="0"/>
              </a:spcAft>
              <a:buSzPts val="1400"/>
              <a:buNone/>
              <a:defRPr/>
            </a:lvl5pPr>
            <a:lvl6pPr lvl="5" algn="ctr" rtl="0">
              <a:spcBef>
                <a:spcPct val="0"/>
              </a:spcBef>
              <a:spcAft>
                <a:spcPct val="0"/>
              </a:spcAft>
              <a:buSzPts val="1400"/>
              <a:buNone/>
              <a:defRPr/>
            </a:lvl6pPr>
            <a:lvl7pPr lvl="6" algn="ctr" rtl="0">
              <a:spcBef>
                <a:spcPct val="0"/>
              </a:spcBef>
              <a:spcAft>
                <a:spcPct val="0"/>
              </a:spcAft>
              <a:buSzPts val="1400"/>
              <a:buNone/>
              <a:defRPr/>
            </a:lvl7pPr>
            <a:lvl8pPr lvl="7" algn="ctr" rtl="0">
              <a:spcBef>
                <a:spcPct val="0"/>
              </a:spcBef>
              <a:spcAft>
                <a:spcPct val="0"/>
              </a:spcAft>
              <a:buSzPts val="1400"/>
              <a:buNone/>
              <a:defRPr/>
            </a:lvl8pPr>
            <a:lvl9pPr lvl="8" algn="ctr" rtl="0">
              <a:spcBef>
                <a:spcPct val="0"/>
              </a:spcBef>
              <a:spcAft>
                <a:spcPct val="0"/>
              </a:spcAft>
              <a:buSzPts val="1400"/>
              <a:buNone/>
              <a:defRPr/>
            </a:lvl9pPr>
          </a:lstStyle>
          <a:p>
            <a:endParaRPr/>
          </a:p>
        </p:txBody>
      </p:sp>
      <p:sp>
        <p:nvSpPr>
          <p:cNvPr id="1007" name="Google Shape;1007;p21"/>
          <p:cNvSpPr txBox="1">
            <a:spLocks noGrp="1"/>
          </p:cNvSpPr>
          <p:nvPr>
            <p:ph type="title" hasCustomPrompt="1"/>
          </p:nvPr>
        </p:nvSpPr>
        <p:spPr>
          <a:xfrm>
            <a:off x="720000" y="1558475"/>
            <a:ext cx="7704000" cy="1300800"/>
          </a:xfrm>
          <a:prstGeom prst="rect">
            <a:avLst/>
          </a:prstGeom>
          <a:effectLst>
            <a:outerShdw dist="38100" dir="3300000" algn="bl" rotWithShape="0">
              <a:schemeClr val="dk1"/>
            </a:outerShdw>
          </a:effectLst>
        </p:spPr>
        <p:txBody>
          <a:bodyPr spcFirstLastPara="1" wrap="square" lIns="91425" tIns="91425" rIns="91425" bIns="91425" anchor="ctr" anchorCtr="0">
            <a:noAutofit/>
          </a:bodyPr>
          <a:lstStyle>
            <a:lvl1pPr lvl="0" algn="ctr" rtl="0">
              <a:spcBef>
                <a:spcPct val="0"/>
              </a:spcBef>
              <a:spcAft>
                <a:spcPct val="0"/>
              </a:spcAft>
              <a:buSzPts val="12000"/>
              <a:buNone/>
              <a:defRPr sz="6000"/>
            </a:lvl1pPr>
            <a:lvl2pPr lvl="1" algn="ctr" rtl="0">
              <a:spcBef>
                <a:spcPct val="0"/>
              </a:spcBef>
              <a:spcAft>
                <a:spcPct val="0"/>
              </a:spcAft>
              <a:buSzPts val="12000"/>
              <a:buNone/>
              <a:defRPr sz="12000"/>
            </a:lvl2pPr>
            <a:lvl3pPr lvl="2" algn="ctr" rtl="0">
              <a:spcBef>
                <a:spcPct val="0"/>
              </a:spcBef>
              <a:spcAft>
                <a:spcPct val="0"/>
              </a:spcAft>
              <a:buSzPts val="12000"/>
              <a:buNone/>
              <a:defRPr sz="12000"/>
            </a:lvl3pPr>
            <a:lvl4pPr lvl="3" algn="ctr" rtl="0">
              <a:spcBef>
                <a:spcPct val="0"/>
              </a:spcBef>
              <a:spcAft>
                <a:spcPct val="0"/>
              </a:spcAft>
              <a:buSzPts val="12000"/>
              <a:buNone/>
              <a:defRPr sz="12000"/>
            </a:lvl4pPr>
            <a:lvl5pPr lvl="4" algn="ctr" rtl="0">
              <a:spcBef>
                <a:spcPct val="0"/>
              </a:spcBef>
              <a:spcAft>
                <a:spcPct val="0"/>
              </a:spcAft>
              <a:buSzPts val="12000"/>
              <a:buNone/>
              <a:defRPr sz="12000"/>
            </a:lvl5pPr>
            <a:lvl6pPr lvl="5" algn="ctr" rtl="0">
              <a:spcBef>
                <a:spcPct val="0"/>
              </a:spcBef>
              <a:spcAft>
                <a:spcPct val="0"/>
              </a:spcAft>
              <a:buSzPts val="12000"/>
              <a:buNone/>
              <a:defRPr sz="12000"/>
            </a:lvl6pPr>
            <a:lvl7pPr lvl="6" algn="ctr" rtl="0">
              <a:spcBef>
                <a:spcPct val="0"/>
              </a:spcBef>
              <a:spcAft>
                <a:spcPct val="0"/>
              </a:spcAft>
              <a:buSzPts val="12000"/>
              <a:buNone/>
              <a:defRPr sz="12000"/>
            </a:lvl7pPr>
            <a:lvl8pPr lvl="7" algn="ctr" rtl="0">
              <a:spcBef>
                <a:spcPct val="0"/>
              </a:spcBef>
              <a:spcAft>
                <a:spcPct val="0"/>
              </a:spcAft>
              <a:buSzPts val="12000"/>
              <a:buNone/>
              <a:defRPr sz="12000"/>
            </a:lvl8pPr>
            <a:lvl9pPr lvl="8" algn="ctr" rtl="0">
              <a:spcBef>
                <a:spcPct val="0"/>
              </a:spcBef>
              <a:spcAft>
                <a:spcPct val="0"/>
              </a:spcAft>
              <a:buSzPts val="12000"/>
              <a:buNone/>
              <a:defRPr sz="12000"/>
            </a:lvl9pPr>
          </a:lstStyle>
          <a:p>
            <a:r>
              <a:t>xx%</a:t>
            </a:r>
          </a:p>
        </p:txBody>
      </p:sp>
      <p:grpSp>
        <p:nvGrpSpPr>
          <p:cNvPr id="1008" name="Google Shape;1008;p21"/>
          <p:cNvGrpSpPr/>
          <p:nvPr/>
        </p:nvGrpSpPr>
        <p:grpSpPr>
          <a:xfrm>
            <a:off x="716690" y="543926"/>
            <a:ext cx="7710616" cy="347677"/>
            <a:chOff x="748940" y="988319"/>
            <a:chExt cx="7710616" cy="347677"/>
          </a:xfrm>
        </p:grpSpPr>
        <p:sp>
          <p:nvSpPr>
            <p:cNvPr id="1009" name="Google Shape;1009;p21"/>
            <p:cNvSpPr/>
            <p:nvPr/>
          </p:nvSpPr>
          <p:spPr>
            <a:xfrm>
              <a:off x="1120964"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10" name="Google Shape;1010;p21"/>
            <p:cNvSpPr/>
            <p:nvPr/>
          </p:nvSpPr>
          <p:spPr>
            <a:xfrm>
              <a:off x="934507"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11" name="Google Shape;1011;p21"/>
            <p:cNvSpPr/>
            <p:nvPr/>
          </p:nvSpPr>
          <p:spPr>
            <a:xfrm>
              <a:off x="748940"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12" name="Google Shape;1012;p21"/>
            <p:cNvSpPr/>
            <p:nvPr/>
          </p:nvSpPr>
          <p:spPr>
            <a:xfrm>
              <a:off x="1306532"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13" name="Google Shape;1013;p21"/>
            <p:cNvGrpSpPr/>
            <p:nvPr/>
          </p:nvGrpSpPr>
          <p:grpSpPr>
            <a:xfrm>
              <a:off x="1492099" y="988319"/>
              <a:ext cx="348141" cy="347231"/>
              <a:chOff x="-1940500" y="150075"/>
              <a:chExt cx="195475" cy="194975"/>
            </a:xfrm>
          </p:grpSpPr>
          <p:sp>
            <p:nvSpPr>
              <p:cNvPr id="1014" name="Google Shape;1014;p2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15" name="Google Shape;1015;p2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016" name="Google Shape;1016;p21"/>
            <p:cNvSpPr/>
            <p:nvPr/>
          </p:nvSpPr>
          <p:spPr>
            <a:xfrm>
              <a:off x="2224184"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17" name="Google Shape;1017;p21"/>
            <p:cNvSpPr/>
            <p:nvPr/>
          </p:nvSpPr>
          <p:spPr>
            <a:xfrm>
              <a:off x="203772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18" name="Google Shape;1018;p21"/>
            <p:cNvSpPr/>
            <p:nvPr/>
          </p:nvSpPr>
          <p:spPr>
            <a:xfrm>
              <a:off x="185215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19" name="Google Shape;1019;p21"/>
            <p:cNvSpPr/>
            <p:nvPr/>
          </p:nvSpPr>
          <p:spPr>
            <a:xfrm>
              <a:off x="2409751"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20" name="Google Shape;1020;p21"/>
            <p:cNvGrpSpPr/>
            <p:nvPr/>
          </p:nvGrpSpPr>
          <p:grpSpPr>
            <a:xfrm>
              <a:off x="2595318" y="988319"/>
              <a:ext cx="348141" cy="347231"/>
              <a:chOff x="-1940500" y="150075"/>
              <a:chExt cx="195475" cy="194975"/>
            </a:xfrm>
          </p:grpSpPr>
          <p:sp>
            <p:nvSpPr>
              <p:cNvPr id="1021" name="Google Shape;1021;p2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22" name="Google Shape;1022;p2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023" name="Google Shape;1023;p21"/>
            <p:cNvSpPr/>
            <p:nvPr/>
          </p:nvSpPr>
          <p:spPr>
            <a:xfrm>
              <a:off x="332740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24" name="Google Shape;1024;p21"/>
            <p:cNvSpPr/>
            <p:nvPr/>
          </p:nvSpPr>
          <p:spPr>
            <a:xfrm>
              <a:off x="314094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25" name="Google Shape;1025;p21"/>
            <p:cNvSpPr/>
            <p:nvPr/>
          </p:nvSpPr>
          <p:spPr>
            <a:xfrm>
              <a:off x="295537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26" name="Google Shape;1026;p21"/>
            <p:cNvSpPr/>
            <p:nvPr/>
          </p:nvSpPr>
          <p:spPr>
            <a:xfrm>
              <a:off x="351297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27" name="Google Shape;1027;p21"/>
            <p:cNvGrpSpPr/>
            <p:nvPr/>
          </p:nvGrpSpPr>
          <p:grpSpPr>
            <a:xfrm>
              <a:off x="3698537" y="988319"/>
              <a:ext cx="348141" cy="347231"/>
              <a:chOff x="-1940500" y="150075"/>
              <a:chExt cx="195475" cy="194975"/>
            </a:xfrm>
          </p:grpSpPr>
          <p:sp>
            <p:nvSpPr>
              <p:cNvPr id="1028" name="Google Shape;1028;p2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29" name="Google Shape;1029;p2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030" name="Google Shape;1030;p21"/>
            <p:cNvSpPr/>
            <p:nvPr/>
          </p:nvSpPr>
          <p:spPr>
            <a:xfrm>
              <a:off x="443062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31" name="Google Shape;1031;p21"/>
            <p:cNvSpPr/>
            <p:nvPr/>
          </p:nvSpPr>
          <p:spPr>
            <a:xfrm>
              <a:off x="4244165"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32" name="Google Shape;1032;p21"/>
            <p:cNvSpPr/>
            <p:nvPr/>
          </p:nvSpPr>
          <p:spPr>
            <a:xfrm>
              <a:off x="4058598"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33" name="Google Shape;1033;p21"/>
            <p:cNvSpPr/>
            <p:nvPr/>
          </p:nvSpPr>
          <p:spPr>
            <a:xfrm>
              <a:off x="461619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34" name="Google Shape;1034;p21"/>
            <p:cNvGrpSpPr/>
            <p:nvPr/>
          </p:nvGrpSpPr>
          <p:grpSpPr>
            <a:xfrm>
              <a:off x="4801757" y="988319"/>
              <a:ext cx="348141" cy="347231"/>
              <a:chOff x="-1940500" y="150075"/>
              <a:chExt cx="195475" cy="194975"/>
            </a:xfrm>
          </p:grpSpPr>
          <p:sp>
            <p:nvSpPr>
              <p:cNvPr id="1035" name="Google Shape;1035;p2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36" name="Google Shape;1036;p2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037" name="Google Shape;1037;p21"/>
            <p:cNvSpPr/>
            <p:nvPr/>
          </p:nvSpPr>
          <p:spPr>
            <a:xfrm>
              <a:off x="5533842"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38" name="Google Shape;1038;p21"/>
            <p:cNvSpPr/>
            <p:nvPr/>
          </p:nvSpPr>
          <p:spPr>
            <a:xfrm>
              <a:off x="534738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39" name="Google Shape;1039;p21"/>
            <p:cNvSpPr/>
            <p:nvPr/>
          </p:nvSpPr>
          <p:spPr>
            <a:xfrm>
              <a:off x="516181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40" name="Google Shape;1040;p21"/>
            <p:cNvSpPr/>
            <p:nvPr/>
          </p:nvSpPr>
          <p:spPr>
            <a:xfrm>
              <a:off x="5719409"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41" name="Google Shape;1041;p21"/>
            <p:cNvGrpSpPr/>
            <p:nvPr/>
          </p:nvGrpSpPr>
          <p:grpSpPr>
            <a:xfrm>
              <a:off x="5904976" y="988319"/>
              <a:ext cx="348141" cy="347231"/>
              <a:chOff x="-1940500" y="150075"/>
              <a:chExt cx="195475" cy="194975"/>
            </a:xfrm>
          </p:grpSpPr>
          <p:sp>
            <p:nvSpPr>
              <p:cNvPr id="1042" name="Google Shape;1042;p2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43" name="Google Shape;1043;p2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044" name="Google Shape;1044;p21"/>
            <p:cNvSpPr/>
            <p:nvPr/>
          </p:nvSpPr>
          <p:spPr>
            <a:xfrm>
              <a:off x="663706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45" name="Google Shape;1045;p21"/>
            <p:cNvSpPr/>
            <p:nvPr/>
          </p:nvSpPr>
          <p:spPr>
            <a:xfrm>
              <a:off x="645060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46" name="Google Shape;1046;p21"/>
            <p:cNvSpPr/>
            <p:nvPr/>
          </p:nvSpPr>
          <p:spPr>
            <a:xfrm>
              <a:off x="626503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47" name="Google Shape;1047;p21"/>
            <p:cNvSpPr/>
            <p:nvPr/>
          </p:nvSpPr>
          <p:spPr>
            <a:xfrm>
              <a:off x="682262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48" name="Google Shape;1048;p21"/>
            <p:cNvGrpSpPr/>
            <p:nvPr/>
          </p:nvGrpSpPr>
          <p:grpSpPr>
            <a:xfrm>
              <a:off x="7008195" y="988319"/>
              <a:ext cx="348141" cy="347231"/>
              <a:chOff x="-1940500" y="150075"/>
              <a:chExt cx="195475" cy="194975"/>
            </a:xfrm>
          </p:grpSpPr>
          <p:sp>
            <p:nvSpPr>
              <p:cNvPr id="1049" name="Google Shape;1049;p2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0" name="Google Shape;1050;p2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051" name="Google Shape;1051;p21"/>
            <p:cNvSpPr/>
            <p:nvPr/>
          </p:nvSpPr>
          <p:spPr>
            <a:xfrm>
              <a:off x="774028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2" name="Google Shape;1052;p21"/>
            <p:cNvSpPr/>
            <p:nvPr/>
          </p:nvSpPr>
          <p:spPr>
            <a:xfrm>
              <a:off x="7553823"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3" name="Google Shape;1053;p21"/>
            <p:cNvSpPr/>
            <p:nvPr/>
          </p:nvSpPr>
          <p:spPr>
            <a:xfrm>
              <a:off x="7368256"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4" name="Google Shape;1054;p21"/>
            <p:cNvSpPr/>
            <p:nvPr/>
          </p:nvSpPr>
          <p:spPr>
            <a:xfrm>
              <a:off x="792584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55" name="Google Shape;1055;p21"/>
            <p:cNvGrpSpPr/>
            <p:nvPr/>
          </p:nvGrpSpPr>
          <p:grpSpPr>
            <a:xfrm>
              <a:off x="8111415" y="988319"/>
              <a:ext cx="348141" cy="347231"/>
              <a:chOff x="-1940500" y="150075"/>
              <a:chExt cx="195475" cy="194975"/>
            </a:xfrm>
          </p:grpSpPr>
          <p:sp>
            <p:nvSpPr>
              <p:cNvPr id="1056" name="Google Shape;1056;p2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7" name="Google Shape;1057;p2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nvGrpSpPr>
          <p:cNvPr id="1058" name="Google Shape;1058;p21"/>
          <p:cNvGrpSpPr/>
          <p:nvPr/>
        </p:nvGrpSpPr>
        <p:grpSpPr>
          <a:xfrm>
            <a:off x="0" y="4828337"/>
            <a:ext cx="1841708" cy="315162"/>
            <a:chOff x="21550" y="8067997"/>
            <a:chExt cx="1841708" cy="315162"/>
          </a:xfrm>
        </p:grpSpPr>
        <p:sp>
          <p:nvSpPr>
            <p:cNvPr id="1059" name="Google Shape;1059;p21"/>
            <p:cNvSpPr/>
            <p:nvPr/>
          </p:nvSpPr>
          <p:spPr>
            <a:xfrm rot="10800000">
              <a:off x="1705758" y="822565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0" name="Google Shape;1060;p21"/>
            <p:cNvSpPr/>
            <p:nvPr/>
          </p:nvSpPr>
          <p:spPr>
            <a:xfrm rot="10800000">
              <a:off x="1518938" y="80679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1" name="Google Shape;1061;p21"/>
            <p:cNvSpPr/>
            <p:nvPr/>
          </p:nvSpPr>
          <p:spPr>
            <a:xfrm rot="10800000">
              <a:off x="1332118" y="822565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2" name="Google Shape;1062;p21"/>
            <p:cNvSpPr/>
            <p:nvPr/>
          </p:nvSpPr>
          <p:spPr>
            <a:xfrm rot="10800000">
              <a:off x="1145275" y="80679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3" name="Google Shape;1063;p21"/>
            <p:cNvSpPr/>
            <p:nvPr/>
          </p:nvSpPr>
          <p:spPr>
            <a:xfrm rot="10800000">
              <a:off x="958478" y="822565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4" name="Google Shape;1064;p21"/>
            <p:cNvSpPr/>
            <p:nvPr/>
          </p:nvSpPr>
          <p:spPr>
            <a:xfrm rot="10800000">
              <a:off x="771612" y="80679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5" name="Google Shape;1065;p21"/>
            <p:cNvSpPr/>
            <p:nvPr/>
          </p:nvSpPr>
          <p:spPr>
            <a:xfrm rot="10800000">
              <a:off x="582033" y="822565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6" name="Google Shape;1066;p21"/>
            <p:cNvSpPr/>
            <p:nvPr/>
          </p:nvSpPr>
          <p:spPr>
            <a:xfrm rot="10800000">
              <a:off x="395213" y="80679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7" name="Google Shape;1067;p21"/>
            <p:cNvSpPr/>
            <p:nvPr/>
          </p:nvSpPr>
          <p:spPr>
            <a:xfrm rot="10800000">
              <a:off x="208393" y="822565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8" name="Google Shape;1068;p21"/>
            <p:cNvSpPr/>
            <p:nvPr/>
          </p:nvSpPr>
          <p:spPr>
            <a:xfrm rot="10800000">
              <a:off x="21550" y="80679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069" name="Google Shape;1069;p21"/>
          <p:cNvGrpSpPr/>
          <p:nvPr/>
        </p:nvGrpSpPr>
        <p:grpSpPr>
          <a:xfrm>
            <a:off x="7302325" y="4828337"/>
            <a:ext cx="1841708" cy="315162"/>
            <a:chOff x="21550" y="8067997"/>
            <a:chExt cx="1841708" cy="315162"/>
          </a:xfrm>
        </p:grpSpPr>
        <p:sp>
          <p:nvSpPr>
            <p:cNvPr id="1070" name="Google Shape;1070;p21"/>
            <p:cNvSpPr/>
            <p:nvPr/>
          </p:nvSpPr>
          <p:spPr>
            <a:xfrm rot="10800000">
              <a:off x="1705758" y="822565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71" name="Google Shape;1071;p21"/>
            <p:cNvSpPr/>
            <p:nvPr/>
          </p:nvSpPr>
          <p:spPr>
            <a:xfrm rot="10800000">
              <a:off x="1518938" y="80679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72" name="Google Shape;1072;p21"/>
            <p:cNvSpPr/>
            <p:nvPr/>
          </p:nvSpPr>
          <p:spPr>
            <a:xfrm rot="10800000">
              <a:off x="1332118" y="822565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73" name="Google Shape;1073;p21"/>
            <p:cNvSpPr/>
            <p:nvPr/>
          </p:nvSpPr>
          <p:spPr>
            <a:xfrm rot="10800000">
              <a:off x="1145275" y="80679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74" name="Google Shape;1074;p21"/>
            <p:cNvSpPr/>
            <p:nvPr/>
          </p:nvSpPr>
          <p:spPr>
            <a:xfrm rot="10800000">
              <a:off x="958478" y="822565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75" name="Google Shape;1075;p21"/>
            <p:cNvSpPr/>
            <p:nvPr/>
          </p:nvSpPr>
          <p:spPr>
            <a:xfrm rot="10800000">
              <a:off x="771612" y="80679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76" name="Google Shape;1076;p21"/>
            <p:cNvSpPr/>
            <p:nvPr/>
          </p:nvSpPr>
          <p:spPr>
            <a:xfrm rot="10800000">
              <a:off x="582033" y="822565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77" name="Google Shape;1077;p21"/>
            <p:cNvSpPr/>
            <p:nvPr/>
          </p:nvSpPr>
          <p:spPr>
            <a:xfrm rot="10800000">
              <a:off x="395213" y="80679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78" name="Google Shape;1078;p21"/>
            <p:cNvSpPr/>
            <p:nvPr/>
          </p:nvSpPr>
          <p:spPr>
            <a:xfrm rot="10800000">
              <a:off x="208393" y="822565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79" name="Google Shape;1079;p21"/>
            <p:cNvSpPr/>
            <p:nvPr/>
          </p:nvSpPr>
          <p:spPr>
            <a:xfrm rot="10800000">
              <a:off x="21550" y="80679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8"/>
          <p:cNvSpPr/>
          <p:nvPr/>
        </p:nvSpPr>
        <p:spPr>
          <a:xfrm>
            <a:off x="3763500" y="-1800"/>
            <a:ext cx="5380500" cy="51435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6" name="Google Shape;56;p8"/>
          <p:cNvGrpSpPr/>
          <p:nvPr/>
        </p:nvGrpSpPr>
        <p:grpSpPr>
          <a:xfrm>
            <a:off x="8059900" y="446250"/>
            <a:ext cx="473100" cy="186500"/>
            <a:chOff x="7059675" y="514525"/>
            <a:chExt cx="473100" cy="186500"/>
          </a:xfrm>
        </p:grpSpPr>
        <p:cxnSp>
          <p:nvCxnSpPr>
            <p:cNvPr id="57" name="Google Shape;57;p8"/>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58" name="Google Shape;58;p8"/>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59" name="Google Shape;59;p8"/>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
        <p:nvSpPr>
          <p:cNvPr id="60" name="Google Shape;60;p8"/>
          <p:cNvSpPr txBox="1">
            <a:spLocks noGrp="1"/>
          </p:cNvSpPr>
          <p:nvPr>
            <p:ph type="title"/>
          </p:nvPr>
        </p:nvSpPr>
        <p:spPr>
          <a:xfrm>
            <a:off x="4355250" y="1307100"/>
            <a:ext cx="4075500" cy="2529300"/>
          </a:xfrm>
          <a:prstGeom prst="rect">
            <a:avLst/>
          </a:prstGeom>
        </p:spPr>
        <p:txBody>
          <a:bodyPr spcFirstLastPara="1" wrap="square" lIns="91425" tIns="91425" rIns="91425" bIns="91425" anchor="ctr" anchorCtr="0">
            <a:noAutofit/>
          </a:bodyPr>
          <a:lstStyle>
            <a:lvl1pPr lvl="0" algn="ctr">
              <a:lnSpc>
                <a:spcPct val="80000"/>
              </a:lnSpc>
              <a:spcBef>
                <a:spcPct val="0"/>
              </a:spcBef>
              <a:spcAft>
                <a:spcPct val="0"/>
              </a:spcAft>
              <a:buSzPts val="4800"/>
              <a:buNone/>
              <a:defRPr sz="7200"/>
            </a:lvl1pPr>
            <a:lvl2pPr lvl="1">
              <a:spcBef>
                <a:spcPct val="0"/>
              </a:spcBef>
              <a:spcAft>
                <a:spcPct val="0"/>
              </a:spcAft>
              <a:buSzPts val="4800"/>
              <a:buNone/>
              <a:defRPr sz="4800"/>
            </a:lvl2pPr>
            <a:lvl3pPr lvl="2">
              <a:spcBef>
                <a:spcPct val="0"/>
              </a:spcBef>
              <a:spcAft>
                <a:spcPct val="0"/>
              </a:spcAft>
              <a:buSzPts val="4800"/>
              <a:buNone/>
              <a:defRPr sz="4800"/>
            </a:lvl3pPr>
            <a:lvl4pPr lvl="3">
              <a:spcBef>
                <a:spcPct val="0"/>
              </a:spcBef>
              <a:spcAft>
                <a:spcPct val="0"/>
              </a:spcAft>
              <a:buSzPts val="4800"/>
              <a:buNone/>
              <a:defRPr sz="4800"/>
            </a:lvl4pPr>
            <a:lvl5pPr lvl="4">
              <a:spcBef>
                <a:spcPct val="0"/>
              </a:spcBef>
              <a:spcAft>
                <a:spcPct val="0"/>
              </a:spcAft>
              <a:buSzPts val="4800"/>
              <a:buNone/>
              <a:defRPr sz="4800"/>
            </a:lvl5pPr>
            <a:lvl6pPr lvl="5">
              <a:spcBef>
                <a:spcPct val="0"/>
              </a:spcBef>
              <a:spcAft>
                <a:spcPct val="0"/>
              </a:spcAft>
              <a:buSzPts val="4800"/>
              <a:buNone/>
              <a:defRPr sz="4800"/>
            </a:lvl6pPr>
            <a:lvl7pPr lvl="6">
              <a:spcBef>
                <a:spcPct val="0"/>
              </a:spcBef>
              <a:spcAft>
                <a:spcPct val="0"/>
              </a:spcAft>
              <a:buSzPts val="4800"/>
              <a:buNone/>
              <a:defRPr sz="4800"/>
            </a:lvl7pPr>
            <a:lvl8pPr lvl="7">
              <a:spcBef>
                <a:spcPct val="0"/>
              </a:spcBef>
              <a:spcAft>
                <a:spcPct val="0"/>
              </a:spcAft>
              <a:buSzPts val="4800"/>
              <a:buNone/>
              <a:defRPr sz="4800"/>
            </a:lvl8pPr>
            <a:lvl9pPr lvl="8">
              <a:spcBef>
                <a:spcPct val="0"/>
              </a:spcBef>
              <a:spcAft>
                <a:spcPct val="0"/>
              </a:spcAft>
              <a:buSzPts val="4800"/>
              <a:buNone/>
              <a:defRPr sz="4800"/>
            </a:lvl9pPr>
          </a:lstStyle>
          <a:p>
            <a:endParaRPr/>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080"/>
        <p:cNvGrpSpPr/>
        <p:nvPr/>
      </p:nvGrpSpPr>
      <p:grpSpPr>
        <a:xfrm>
          <a:off x="0" y="0"/>
          <a:ext cx="0" cy="0"/>
          <a:chOff x="0" y="0"/>
          <a:chExt cx="0" cy="0"/>
        </a:xfrm>
      </p:grpSpPr>
      <p:grpSp>
        <p:nvGrpSpPr>
          <p:cNvPr id="1081" name="Google Shape;1081;p22"/>
          <p:cNvGrpSpPr/>
          <p:nvPr/>
        </p:nvGrpSpPr>
        <p:grpSpPr>
          <a:xfrm>
            <a:off x="724182" y="1031383"/>
            <a:ext cx="7701822" cy="521715"/>
            <a:chOff x="724182" y="1031383"/>
            <a:chExt cx="7701822" cy="521715"/>
          </a:xfrm>
        </p:grpSpPr>
        <p:sp>
          <p:nvSpPr>
            <p:cNvPr id="1082" name="Google Shape;1082;p22"/>
            <p:cNvSpPr/>
            <p:nvPr/>
          </p:nvSpPr>
          <p:spPr>
            <a:xfrm>
              <a:off x="1275197" y="1204977"/>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83" name="Google Shape;1083;p22"/>
            <p:cNvSpPr/>
            <p:nvPr/>
          </p:nvSpPr>
          <p:spPr>
            <a:xfrm>
              <a:off x="907557" y="1204977"/>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84" name="Google Shape;1084;p22"/>
            <p:cNvSpPr/>
            <p:nvPr/>
          </p:nvSpPr>
          <p:spPr>
            <a:xfrm>
              <a:off x="724182" y="1031383"/>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85" name="Google Shape;1085;p22"/>
            <p:cNvSpPr/>
            <p:nvPr/>
          </p:nvSpPr>
          <p:spPr>
            <a:xfrm>
              <a:off x="1091822" y="1378570"/>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86" name="Google Shape;1086;p22"/>
            <p:cNvSpPr/>
            <p:nvPr/>
          </p:nvSpPr>
          <p:spPr>
            <a:xfrm>
              <a:off x="2009588" y="1204977"/>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87" name="Google Shape;1087;p22"/>
            <p:cNvSpPr/>
            <p:nvPr/>
          </p:nvSpPr>
          <p:spPr>
            <a:xfrm>
              <a:off x="1641948" y="1204977"/>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88" name="Google Shape;1088;p22"/>
            <p:cNvSpPr/>
            <p:nvPr/>
          </p:nvSpPr>
          <p:spPr>
            <a:xfrm>
              <a:off x="1458573" y="1031383"/>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89" name="Google Shape;1089;p22"/>
            <p:cNvSpPr/>
            <p:nvPr/>
          </p:nvSpPr>
          <p:spPr>
            <a:xfrm>
              <a:off x="1826213" y="1378570"/>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90" name="Google Shape;1090;p22"/>
            <p:cNvSpPr/>
            <p:nvPr/>
          </p:nvSpPr>
          <p:spPr>
            <a:xfrm>
              <a:off x="2743979" y="1204977"/>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91" name="Google Shape;1091;p22"/>
            <p:cNvSpPr/>
            <p:nvPr/>
          </p:nvSpPr>
          <p:spPr>
            <a:xfrm>
              <a:off x="2376339" y="1204977"/>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92" name="Google Shape;1092;p22"/>
            <p:cNvSpPr/>
            <p:nvPr/>
          </p:nvSpPr>
          <p:spPr>
            <a:xfrm>
              <a:off x="2192963" y="1031383"/>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93" name="Google Shape;1093;p22"/>
            <p:cNvSpPr/>
            <p:nvPr/>
          </p:nvSpPr>
          <p:spPr>
            <a:xfrm>
              <a:off x="2560604" y="1378570"/>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94" name="Google Shape;1094;p22"/>
            <p:cNvSpPr/>
            <p:nvPr/>
          </p:nvSpPr>
          <p:spPr>
            <a:xfrm>
              <a:off x="3478370" y="1204977"/>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95" name="Google Shape;1095;p22"/>
            <p:cNvSpPr/>
            <p:nvPr/>
          </p:nvSpPr>
          <p:spPr>
            <a:xfrm>
              <a:off x="3110729" y="1204977"/>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96" name="Google Shape;1096;p22"/>
            <p:cNvSpPr/>
            <p:nvPr/>
          </p:nvSpPr>
          <p:spPr>
            <a:xfrm>
              <a:off x="2927354" y="1031383"/>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97" name="Google Shape;1097;p22"/>
            <p:cNvSpPr/>
            <p:nvPr/>
          </p:nvSpPr>
          <p:spPr>
            <a:xfrm>
              <a:off x="3294995" y="1378570"/>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98" name="Google Shape;1098;p22"/>
            <p:cNvSpPr/>
            <p:nvPr/>
          </p:nvSpPr>
          <p:spPr>
            <a:xfrm>
              <a:off x="4212761" y="1204977"/>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99" name="Google Shape;1099;p22"/>
            <p:cNvSpPr/>
            <p:nvPr/>
          </p:nvSpPr>
          <p:spPr>
            <a:xfrm>
              <a:off x="3845120" y="1204977"/>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0" name="Google Shape;1100;p22"/>
            <p:cNvSpPr/>
            <p:nvPr/>
          </p:nvSpPr>
          <p:spPr>
            <a:xfrm>
              <a:off x="3661745" y="1031383"/>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1" name="Google Shape;1101;p22"/>
            <p:cNvSpPr/>
            <p:nvPr/>
          </p:nvSpPr>
          <p:spPr>
            <a:xfrm>
              <a:off x="4029386" y="1378570"/>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2" name="Google Shape;1102;p22"/>
            <p:cNvSpPr/>
            <p:nvPr/>
          </p:nvSpPr>
          <p:spPr>
            <a:xfrm>
              <a:off x="4947152" y="1204977"/>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3" name="Google Shape;1103;p22"/>
            <p:cNvSpPr/>
            <p:nvPr/>
          </p:nvSpPr>
          <p:spPr>
            <a:xfrm>
              <a:off x="4579511" y="1204977"/>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4" name="Google Shape;1104;p22"/>
            <p:cNvSpPr/>
            <p:nvPr/>
          </p:nvSpPr>
          <p:spPr>
            <a:xfrm>
              <a:off x="4396136" y="1031383"/>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5" name="Google Shape;1105;p22"/>
            <p:cNvSpPr/>
            <p:nvPr/>
          </p:nvSpPr>
          <p:spPr>
            <a:xfrm>
              <a:off x="4763777" y="1378570"/>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6" name="Google Shape;1106;p22"/>
            <p:cNvSpPr/>
            <p:nvPr/>
          </p:nvSpPr>
          <p:spPr>
            <a:xfrm>
              <a:off x="5681543" y="1204977"/>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7" name="Google Shape;1107;p22"/>
            <p:cNvSpPr/>
            <p:nvPr/>
          </p:nvSpPr>
          <p:spPr>
            <a:xfrm>
              <a:off x="5313902" y="1204977"/>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8" name="Google Shape;1108;p22"/>
            <p:cNvSpPr/>
            <p:nvPr/>
          </p:nvSpPr>
          <p:spPr>
            <a:xfrm>
              <a:off x="5130527" y="1031383"/>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9" name="Google Shape;1109;p22"/>
            <p:cNvSpPr/>
            <p:nvPr/>
          </p:nvSpPr>
          <p:spPr>
            <a:xfrm>
              <a:off x="5498168" y="1378570"/>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0" name="Google Shape;1110;p22"/>
            <p:cNvSpPr/>
            <p:nvPr/>
          </p:nvSpPr>
          <p:spPr>
            <a:xfrm>
              <a:off x="6415934" y="1204977"/>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1" name="Google Shape;1111;p22"/>
            <p:cNvSpPr/>
            <p:nvPr/>
          </p:nvSpPr>
          <p:spPr>
            <a:xfrm>
              <a:off x="6048293" y="1204977"/>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2" name="Google Shape;1112;p22"/>
            <p:cNvSpPr/>
            <p:nvPr/>
          </p:nvSpPr>
          <p:spPr>
            <a:xfrm>
              <a:off x="5864918" y="1031383"/>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3" name="Google Shape;1113;p22"/>
            <p:cNvSpPr/>
            <p:nvPr/>
          </p:nvSpPr>
          <p:spPr>
            <a:xfrm>
              <a:off x="6232558" y="1378570"/>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4" name="Google Shape;1114;p22"/>
            <p:cNvSpPr/>
            <p:nvPr/>
          </p:nvSpPr>
          <p:spPr>
            <a:xfrm>
              <a:off x="7150324" y="1204977"/>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5" name="Google Shape;1115;p22"/>
            <p:cNvSpPr/>
            <p:nvPr/>
          </p:nvSpPr>
          <p:spPr>
            <a:xfrm>
              <a:off x="6782684" y="1204977"/>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6" name="Google Shape;1116;p22"/>
            <p:cNvSpPr/>
            <p:nvPr/>
          </p:nvSpPr>
          <p:spPr>
            <a:xfrm>
              <a:off x="6599309" y="1031383"/>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7" name="Google Shape;1117;p22"/>
            <p:cNvSpPr/>
            <p:nvPr/>
          </p:nvSpPr>
          <p:spPr>
            <a:xfrm>
              <a:off x="6966949" y="1378570"/>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8" name="Google Shape;1118;p22"/>
            <p:cNvSpPr/>
            <p:nvPr/>
          </p:nvSpPr>
          <p:spPr>
            <a:xfrm>
              <a:off x="7884715" y="1204977"/>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9" name="Google Shape;1119;p22"/>
            <p:cNvSpPr/>
            <p:nvPr/>
          </p:nvSpPr>
          <p:spPr>
            <a:xfrm>
              <a:off x="7517075" y="1204977"/>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20" name="Google Shape;1120;p22"/>
            <p:cNvSpPr/>
            <p:nvPr/>
          </p:nvSpPr>
          <p:spPr>
            <a:xfrm>
              <a:off x="7333699" y="1031383"/>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21" name="Google Shape;1121;p22"/>
            <p:cNvSpPr/>
            <p:nvPr/>
          </p:nvSpPr>
          <p:spPr>
            <a:xfrm>
              <a:off x="7701340" y="1378570"/>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22" name="Google Shape;1122;p22"/>
            <p:cNvSpPr/>
            <p:nvPr/>
          </p:nvSpPr>
          <p:spPr>
            <a:xfrm>
              <a:off x="8251465" y="1204977"/>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23" name="Google Shape;1123;p22"/>
            <p:cNvSpPr/>
            <p:nvPr/>
          </p:nvSpPr>
          <p:spPr>
            <a:xfrm>
              <a:off x="8068090" y="1031383"/>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124" name="Google Shape;1124;p22"/>
          <p:cNvSpPr/>
          <p:nvPr/>
        </p:nvSpPr>
        <p:spPr>
          <a:xfrm>
            <a:off x="720000" y="4526400"/>
            <a:ext cx="7704000" cy="771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25" name="Google Shape;1125;p22"/>
          <p:cNvSpPr txBox="1">
            <a:spLocks noGrp="1"/>
          </p:cNvSpPr>
          <p:nvPr>
            <p:ph type="subTitle" idx="1"/>
          </p:nvPr>
        </p:nvSpPr>
        <p:spPr>
          <a:xfrm>
            <a:off x="2655000" y="3178000"/>
            <a:ext cx="1899000" cy="838200"/>
          </a:xfrm>
          <a:prstGeom prst="rect">
            <a:avLst/>
          </a:prstGeom>
          <a:no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126" name="Google Shape;1126;p22"/>
          <p:cNvSpPr txBox="1">
            <a:spLocks noGrp="1"/>
          </p:cNvSpPr>
          <p:nvPr>
            <p:ph type="subTitle" idx="2"/>
          </p:nvPr>
        </p:nvSpPr>
        <p:spPr>
          <a:xfrm>
            <a:off x="720000" y="3178000"/>
            <a:ext cx="1899000" cy="838200"/>
          </a:xfrm>
          <a:prstGeom prst="rect">
            <a:avLst/>
          </a:prstGeom>
          <a:no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127" name="Google Shape;1127;p22"/>
          <p:cNvSpPr txBox="1">
            <a:spLocks noGrp="1"/>
          </p:cNvSpPr>
          <p:nvPr>
            <p:ph type="subTitle" idx="3"/>
          </p:nvPr>
        </p:nvSpPr>
        <p:spPr>
          <a:xfrm>
            <a:off x="720000" y="2661950"/>
            <a:ext cx="1899000" cy="4371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128" name="Google Shape;1128;p22"/>
          <p:cNvSpPr txBox="1">
            <a:spLocks noGrp="1"/>
          </p:cNvSpPr>
          <p:nvPr>
            <p:ph type="subTitle" idx="4"/>
          </p:nvPr>
        </p:nvSpPr>
        <p:spPr>
          <a:xfrm>
            <a:off x="2655000" y="2662007"/>
            <a:ext cx="1899000" cy="4371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129" name="Google Shape;1129;p22"/>
          <p:cNvSpPr txBox="1">
            <a:spLocks noGrp="1"/>
          </p:cNvSpPr>
          <p:nvPr>
            <p:ph type="subTitle" idx="5"/>
          </p:nvPr>
        </p:nvSpPr>
        <p:spPr>
          <a:xfrm>
            <a:off x="6525001" y="3178000"/>
            <a:ext cx="1899000" cy="838200"/>
          </a:xfrm>
          <a:prstGeom prst="rect">
            <a:avLst/>
          </a:prstGeom>
          <a:no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solidFill>
                  <a:srgbClr val="F2F2F2"/>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130" name="Google Shape;1130;p22"/>
          <p:cNvSpPr txBox="1">
            <a:spLocks noGrp="1"/>
          </p:cNvSpPr>
          <p:nvPr>
            <p:ph type="subTitle" idx="6"/>
          </p:nvPr>
        </p:nvSpPr>
        <p:spPr>
          <a:xfrm>
            <a:off x="4590000" y="3178000"/>
            <a:ext cx="1899000" cy="838200"/>
          </a:xfrm>
          <a:prstGeom prst="rect">
            <a:avLst/>
          </a:prstGeom>
          <a:no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131" name="Google Shape;1131;p22"/>
          <p:cNvSpPr txBox="1">
            <a:spLocks noGrp="1"/>
          </p:cNvSpPr>
          <p:nvPr>
            <p:ph type="subTitle" idx="7"/>
          </p:nvPr>
        </p:nvSpPr>
        <p:spPr>
          <a:xfrm>
            <a:off x="4590000" y="2661950"/>
            <a:ext cx="1899000" cy="4371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132" name="Google Shape;1132;p22"/>
          <p:cNvSpPr txBox="1">
            <a:spLocks noGrp="1"/>
          </p:cNvSpPr>
          <p:nvPr>
            <p:ph type="subTitle" idx="8"/>
          </p:nvPr>
        </p:nvSpPr>
        <p:spPr>
          <a:xfrm>
            <a:off x="6525001" y="2662007"/>
            <a:ext cx="1899000" cy="4371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133" name="Google Shape;1133;p22"/>
          <p:cNvSpPr txBox="1">
            <a:spLocks noGrp="1"/>
          </p:cNvSpPr>
          <p:nvPr>
            <p:ph type="subTitle" idx="9"/>
          </p:nvPr>
        </p:nvSpPr>
        <p:spPr>
          <a:xfrm>
            <a:off x="732100" y="4774950"/>
            <a:ext cx="2200200" cy="197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134" name="Google Shape;1134;p22"/>
          <p:cNvSpPr txBox="1">
            <a:spLocks noGrp="1"/>
          </p:cNvSpPr>
          <p:nvPr>
            <p:ph type="subTitle" idx="13"/>
          </p:nvPr>
        </p:nvSpPr>
        <p:spPr>
          <a:xfrm>
            <a:off x="3819450" y="4774950"/>
            <a:ext cx="1505100" cy="197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135" name="Google Shape;1135;p22"/>
          <p:cNvSpPr txBox="1">
            <a:spLocks noGrp="1"/>
          </p:cNvSpPr>
          <p:nvPr>
            <p:ph type="subTitle" idx="14"/>
          </p:nvPr>
        </p:nvSpPr>
        <p:spPr>
          <a:xfrm>
            <a:off x="6906800" y="4774950"/>
            <a:ext cx="1505100" cy="197100"/>
          </a:xfrm>
          <a:prstGeom prst="rect">
            <a:avLst/>
          </a:prstGeom>
        </p:spPr>
        <p:txBody>
          <a:bodyPr spcFirstLastPara="1" wrap="square" lIns="91425" tIns="91425" rIns="91425"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136" name="Google Shape;1136;p22"/>
          <p:cNvGrpSpPr/>
          <p:nvPr/>
        </p:nvGrpSpPr>
        <p:grpSpPr>
          <a:xfrm>
            <a:off x="732100" y="134998"/>
            <a:ext cx="7679800" cy="270000"/>
            <a:chOff x="732100" y="631600"/>
            <a:chExt cx="7679800" cy="270000"/>
          </a:xfrm>
        </p:grpSpPr>
        <p:sp>
          <p:nvSpPr>
            <p:cNvPr id="1137" name="Google Shape;1137;p22"/>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138" name="Google Shape;1138;p22"/>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139" name="Google Shape;1139;p22"/>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140" name="Google Shape;1140;p22"/>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141" name="Google Shape;1141;p22"/>
          <p:cNvSpPr/>
          <p:nvPr/>
        </p:nvSpPr>
        <p:spPr>
          <a:xfrm>
            <a:off x="720100" y="541775"/>
            <a:ext cx="7704000" cy="3978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42" name="Google Shape;1142;p22"/>
          <p:cNvSpPr txBox="1">
            <a:spLocks noGrp="1"/>
          </p:cNvSpPr>
          <p:nvPr>
            <p:ph type="title"/>
          </p:nvPr>
        </p:nvSpPr>
        <p:spPr>
          <a:xfrm>
            <a:off x="7248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four columns 1">
  <p:cSld name="CUSTOM_2_1">
    <p:spTree>
      <p:nvGrpSpPr>
        <p:cNvPr id="1" name="Shape 1143"/>
        <p:cNvGrpSpPr/>
        <p:nvPr/>
      </p:nvGrpSpPr>
      <p:grpSpPr>
        <a:xfrm>
          <a:off x="0" y="0"/>
          <a:ext cx="0" cy="0"/>
          <a:chOff x="0" y="0"/>
          <a:chExt cx="0" cy="0"/>
        </a:xfrm>
      </p:grpSpPr>
      <p:sp>
        <p:nvSpPr>
          <p:cNvPr id="1144" name="Google Shape;1144;p23"/>
          <p:cNvSpPr txBox="1">
            <a:spLocks noGrp="1"/>
          </p:cNvSpPr>
          <p:nvPr>
            <p:ph type="subTitle" idx="1"/>
          </p:nvPr>
        </p:nvSpPr>
        <p:spPr>
          <a:xfrm>
            <a:off x="1753450" y="3535850"/>
            <a:ext cx="2473800" cy="838200"/>
          </a:xfrm>
          <a:prstGeom prst="rect">
            <a:avLst/>
          </a:prstGeom>
          <a:solidFill>
            <a:schemeClr val="accent4"/>
          </a:solidFill>
        </p:spPr>
        <p:txBody>
          <a:bodyPr spcFirstLastPara="1" wrap="square" lIns="91425" tIns="91425" rIns="91425" bIns="91425" anchor="ctr" anchorCtr="0">
            <a:noAutofit/>
          </a:bodyPr>
          <a:lstStyle>
            <a:lvl1pPr lvl="0" algn="r" rtl="0">
              <a:lnSpc>
                <a:spcPct val="100000"/>
              </a:lnSpc>
              <a:spcBef>
                <a:spcPct val="0"/>
              </a:spcBef>
              <a:spcAft>
                <a:spcPct val="0"/>
              </a:spcAft>
              <a:buSzPts val="1400"/>
              <a:buNone/>
              <a:defRPr sz="1400" b="0"/>
            </a:lvl1pPr>
            <a:lvl2pPr lvl="1" algn="r" rtl="0">
              <a:lnSpc>
                <a:spcPct val="100000"/>
              </a:lnSpc>
              <a:spcBef>
                <a:spcPct val="0"/>
              </a:spcBef>
              <a:spcAft>
                <a:spcPct val="0"/>
              </a:spcAft>
              <a:buSzPts val="1400"/>
              <a:buNone/>
              <a:defRPr/>
            </a:lvl2pPr>
            <a:lvl3pPr lvl="2" algn="r" rtl="0">
              <a:lnSpc>
                <a:spcPct val="100000"/>
              </a:lnSpc>
              <a:spcBef>
                <a:spcPct val="0"/>
              </a:spcBef>
              <a:spcAft>
                <a:spcPct val="0"/>
              </a:spcAft>
              <a:buSzPts val="1400"/>
              <a:buNone/>
              <a:defRPr/>
            </a:lvl3pPr>
            <a:lvl4pPr lvl="3" algn="r" rtl="0">
              <a:lnSpc>
                <a:spcPct val="100000"/>
              </a:lnSpc>
              <a:spcBef>
                <a:spcPct val="0"/>
              </a:spcBef>
              <a:spcAft>
                <a:spcPct val="0"/>
              </a:spcAft>
              <a:buSzPts val="1400"/>
              <a:buFont typeface="Roboto"/>
              <a:buNone/>
              <a:defRPr>
                <a:latin typeface="Roboto"/>
                <a:ea typeface="Roboto"/>
                <a:cs typeface="Roboto"/>
                <a:sym typeface="Roboto"/>
              </a:defRPr>
            </a:lvl4pPr>
            <a:lvl5pPr lvl="4" algn="r" rtl="0">
              <a:lnSpc>
                <a:spcPct val="100000"/>
              </a:lnSpc>
              <a:spcBef>
                <a:spcPct val="0"/>
              </a:spcBef>
              <a:spcAft>
                <a:spcPct val="0"/>
              </a:spcAft>
              <a:buSzPts val="1400"/>
              <a:buFont typeface="Roboto"/>
              <a:buNone/>
              <a:defRPr>
                <a:latin typeface="Roboto"/>
                <a:ea typeface="Roboto"/>
                <a:cs typeface="Roboto"/>
                <a:sym typeface="Roboto"/>
              </a:defRPr>
            </a:lvl5pPr>
            <a:lvl6pPr lvl="5" algn="r" rtl="0">
              <a:lnSpc>
                <a:spcPct val="100000"/>
              </a:lnSpc>
              <a:spcBef>
                <a:spcPct val="0"/>
              </a:spcBef>
              <a:spcAft>
                <a:spcPct val="0"/>
              </a:spcAft>
              <a:buSzPts val="1400"/>
              <a:buFont typeface="Roboto"/>
              <a:buNone/>
              <a:defRPr>
                <a:latin typeface="Roboto"/>
                <a:ea typeface="Roboto"/>
                <a:cs typeface="Roboto"/>
                <a:sym typeface="Roboto"/>
              </a:defRPr>
            </a:lvl6pPr>
            <a:lvl7pPr lvl="6" algn="r" rtl="0">
              <a:lnSpc>
                <a:spcPct val="100000"/>
              </a:lnSpc>
              <a:spcBef>
                <a:spcPct val="0"/>
              </a:spcBef>
              <a:spcAft>
                <a:spcPct val="0"/>
              </a:spcAft>
              <a:buSzPts val="1400"/>
              <a:buFont typeface="Roboto"/>
              <a:buNone/>
              <a:defRPr>
                <a:latin typeface="Roboto"/>
                <a:ea typeface="Roboto"/>
                <a:cs typeface="Roboto"/>
                <a:sym typeface="Roboto"/>
              </a:defRPr>
            </a:lvl7pPr>
            <a:lvl8pPr lvl="7" algn="r" rtl="0">
              <a:lnSpc>
                <a:spcPct val="100000"/>
              </a:lnSpc>
              <a:spcBef>
                <a:spcPct val="0"/>
              </a:spcBef>
              <a:spcAft>
                <a:spcPct val="0"/>
              </a:spcAft>
              <a:buSzPts val="1400"/>
              <a:buFont typeface="Roboto"/>
              <a:buNone/>
              <a:defRPr>
                <a:latin typeface="Roboto"/>
                <a:ea typeface="Roboto"/>
                <a:cs typeface="Roboto"/>
                <a:sym typeface="Roboto"/>
              </a:defRPr>
            </a:lvl8pPr>
            <a:lvl9pPr lvl="8" algn="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145" name="Google Shape;1145;p23"/>
          <p:cNvSpPr txBox="1">
            <a:spLocks noGrp="1"/>
          </p:cNvSpPr>
          <p:nvPr>
            <p:ph type="subTitle" idx="2"/>
          </p:nvPr>
        </p:nvSpPr>
        <p:spPr>
          <a:xfrm>
            <a:off x="1753525" y="1888950"/>
            <a:ext cx="2473800" cy="838200"/>
          </a:xfrm>
          <a:prstGeom prst="rect">
            <a:avLst/>
          </a:prstGeom>
          <a:solidFill>
            <a:schemeClr val="accent4"/>
          </a:solidFill>
        </p:spPr>
        <p:txBody>
          <a:bodyPr spcFirstLastPara="1" wrap="square" lIns="91425" tIns="91425" rIns="91425" bIns="91425" anchor="ctr" anchorCtr="0">
            <a:noAutofit/>
          </a:bodyPr>
          <a:lstStyle>
            <a:lvl1pPr lvl="0" algn="r" rtl="0">
              <a:lnSpc>
                <a:spcPct val="100000"/>
              </a:lnSpc>
              <a:spcBef>
                <a:spcPct val="0"/>
              </a:spcBef>
              <a:spcAft>
                <a:spcPct val="0"/>
              </a:spcAft>
              <a:buSzPts val="1400"/>
              <a:buNone/>
              <a:defRPr sz="1400" b="0"/>
            </a:lvl1pPr>
            <a:lvl2pPr lvl="1" algn="r" rtl="0">
              <a:lnSpc>
                <a:spcPct val="100000"/>
              </a:lnSpc>
              <a:spcBef>
                <a:spcPct val="0"/>
              </a:spcBef>
              <a:spcAft>
                <a:spcPct val="0"/>
              </a:spcAft>
              <a:buSzPts val="1400"/>
              <a:buNone/>
              <a:defRPr/>
            </a:lvl2pPr>
            <a:lvl3pPr lvl="2" algn="r" rtl="0">
              <a:lnSpc>
                <a:spcPct val="100000"/>
              </a:lnSpc>
              <a:spcBef>
                <a:spcPct val="0"/>
              </a:spcBef>
              <a:spcAft>
                <a:spcPct val="0"/>
              </a:spcAft>
              <a:buSzPts val="1400"/>
              <a:buNone/>
              <a:defRPr/>
            </a:lvl3pPr>
            <a:lvl4pPr lvl="3" algn="r" rtl="0">
              <a:lnSpc>
                <a:spcPct val="100000"/>
              </a:lnSpc>
              <a:spcBef>
                <a:spcPct val="0"/>
              </a:spcBef>
              <a:spcAft>
                <a:spcPct val="0"/>
              </a:spcAft>
              <a:buSzPts val="1400"/>
              <a:buFont typeface="Roboto"/>
              <a:buNone/>
              <a:defRPr>
                <a:latin typeface="Roboto"/>
                <a:ea typeface="Roboto"/>
                <a:cs typeface="Roboto"/>
                <a:sym typeface="Roboto"/>
              </a:defRPr>
            </a:lvl4pPr>
            <a:lvl5pPr lvl="4" algn="r" rtl="0">
              <a:lnSpc>
                <a:spcPct val="100000"/>
              </a:lnSpc>
              <a:spcBef>
                <a:spcPct val="0"/>
              </a:spcBef>
              <a:spcAft>
                <a:spcPct val="0"/>
              </a:spcAft>
              <a:buSzPts val="1400"/>
              <a:buFont typeface="Roboto"/>
              <a:buNone/>
              <a:defRPr>
                <a:latin typeface="Roboto"/>
                <a:ea typeface="Roboto"/>
                <a:cs typeface="Roboto"/>
                <a:sym typeface="Roboto"/>
              </a:defRPr>
            </a:lvl5pPr>
            <a:lvl6pPr lvl="5" algn="r" rtl="0">
              <a:lnSpc>
                <a:spcPct val="100000"/>
              </a:lnSpc>
              <a:spcBef>
                <a:spcPct val="0"/>
              </a:spcBef>
              <a:spcAft>
                <a:spcPct val="0"/>
              </a:spcAft>
              <a:buSzPts val="1400"/>
              <a:buFont typeface="Roboto"/>
              <a:buNone/>
              <a:defRPr>
                <a:latin typeface="Roboto"/>
                <a:ea typeface="Roboto"/>
                <a:cs typeface="Roboto"/>
                <a:sym typeface="Roboto"/>
              </a:defRPr>
            </a:lvl6pPr>
            <a:lvl7pPr lvl="6" algn="r" rtl="0">
              <a:lnSpc>
                <a:spcPct val="100000"/>
              </a:lnSpc>
              <a:spcBef>
                <a:spcPct val="0"/>
              </a:spcBef>
              <a:spcAft>
                <a:spcPct val="0"/>
              </a:spcAft>
              <a:buSzPts val="1400"/>
              <a:buFont typeface="Roboto"/>
              <a:buNone/>
              <a:defRPr>
                <a:latin typeface="Roboto"/>
                <a:ea typeface="Roboto"/>
                <a:cs typeface="Roboto"/>
                <a:sym typeface="Roboto"/>
              </a:defRPr>
            </a:lvl7pPr>
            <a:lvl8pPr lvl="7" algn="r" rtl="0">
              <a:lnSpc>
                <a:spcPct val="100000"/>
              </a:lnSpc>
              <a:spcBef>
                <a:spcPct val="0"/>
              </a:spcBef>
              <a:spcAft>
                <a:spcPct val="0"/>
              </a:spcAft>
              <a:buSzPts val="1400"/>
              <a:buFont typeface="Roboto"/>
              <a:buNone/>
              <a:defRPr>
                <a:latin typeface="Roboto"/>
                <a:ea typeface="Roboto"/>
                <a:cs typeface="Roboto"/>
                <a:sym typeface="Roboto"/>
              </a:defRPr>
            </a:lvl8pPr>
            <a:lvl9pPr lvl="8" algn="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146" name="Google Shape;1146;p23"/>
          <p:cNvSpPr txBox="1">
            <a:spLocks noGrp="1"/>
          </p:cNvSpPr>
          <p:nvPr>
            <p:ph type="subTitle" idx="3"/>
          </p:nvPr>
        </p:nvSpPr>
        <p:spPr>
          <a:xfrm>
            <a:off x="1762500" y="1451850"/>
            <a:ext cx="1752900" cy="437100"/>
          </a:xfrm>
          <a:prstGeom prst="rect">
            <a:avLst/>
          </a:prstGeom>
          <a:noFill/>
          <a:effectLst>
            <a:outerShdw dist="28575" dir="3300000" algn="bl" rotWithShape="0">
              <a:schemeClr val="accent4"/>
            </a:outerShdw>
          </a:effectLst>
        </p:spPr>
        <p:txBody>
          <a:bodyPr spcFirstLastPara="1" wrap="square" lIns="91425" tIns="91425" rIns="91425" bIns="91425" anchor="ctr" anchorCtr="0">
            <a:noAutofit/>
          </a:bodyPr>
          <a:lstStyle>
            <a:lvl1pPr lvl="0" algn="r" rtl="0">
              <a:lnSpc>
                <a:spcPct val="100000"/>
              </a:lnSpc>
              <a:spcBef>
                <a:spcPct val="0"/>
              </a:spcBef>
              <a:spcAft>
                <a:spcPct val="0"/>
              </a:spcAft>
              <a:buNone/>
              <a:defRPr sz="1500">
                <a:latin typeface="Press Start 2P"/>
                <a:ea typeface="Press Start 2P"/>
                <a:cs typeface="Press Start 2P"/>
                <a:sym typeface="Press Start 2P"/>
              </a:defRPr>
            </a:lvl1pPr>
            <a:lvl2pPr lvl="1" algn="r" rtl="0">
              <a:lnSpc>
                <a:spcPct val="100000"/>
              </a:lnSpc>
              <a:spcBef>
                <a:spcPct val="0"/>
              </a:spcBef>
              <a:spcAft>
                <a:spcPct val="0"/>
              </a:spcAft>
              <a:buNone/>
              <a:defRPr sz="1500">
                <a:latin typeface="Press Start 2P"/>
                <a:ea typeface="Press Start 2P"/>
                <a:cs typeface="Press Start 2P"/>
                <a:sym typeface="Press Start 2P"/>
              </a:defRPr>
            </a:lvl2pPr>
            <a:lvl3pPr lvl="2" algn="r" rtl="0">
              <a:lnSpc>
                <a:spcPct val="100000"/>
              </a:lnSpc>
              <a:spcBef>
                <a:spcPct val="0"/>
              </a:spcBef>
              <a:spcAft>
                <a:spcPct val="0"/>
              </a:spcAft>
              <a:buNone/>
              <a:defRPr sz="1500">
                <a:latin typeface="Press Start 2P"/>
                <a:ea typeface="Press Start 2P"/>
                <a:cs typeface="Press Start 2P"/>
                <a:sym typeface="Press Start 2P"/>
              </a:defRPr>
            </a:lvl3pPr>
            <a:lvl4pPr lvl="3" algn="r" rtl="0">
              <a:lnSpc>
                <a:spcPct val="100000"/>
              </a:lnSpc>
              <a:spcBef>
                <a:spcPct val="0"/>
              </a:spcBef>
              <a:spcAft>
                <a:spcPct val="0"/>
              </a:spcAft>
              <a:buNone/>
              <a:defRPr sz="1500">
                <a:latin typeface="Press Start 2P"/>
                <a:ea typeface="Press Start 2P"/>
                <a:cs typeface="Press Start 2P"/>
                <a:sym typeface="Press Start 2P"/>
              </a:defRPr>
            </a:lvl4pPr>
            <a:lvl5pPr lvl="4" algn="r" rtl="0">
              <a:lnSpc>
                <a:spcPct val="100000"/>
              </a:lnSpc>
              <a:spcBef>
                <a:spcPct val="0"/>
              </a:spcBef>
              <a:spcAft>
                <a:spcPct val="0"/>
              </a:spcAft>
              <a:buNone/>
              <a:defRPr sz="1500">
                <a:latin typeface="Press Start 2P"/>
                <a:ea typeface="Press Start 2P"/>
                <a:cs typeface="Press Start 2P"/>
                <a:sym typeface="Press Start 2P"/>
              </a:defRPr>
            </a:lvl5pPr>
            <a:lvl6pPr lvl="5" algn="r" rtl="0">
              <a:lnSpc>
                <a:spcPct val="100000"/>
              </a:lnSpc>
              <a:spcBef>
                <a:spcPct val="0"/>
              </a:spcBef>
              <a:spcAft>
                <a:spcPct val="0"/>
              </a:spcAft>
              <a:buNone/>
              <a:defRPr sz="1500">
                <a:latin typeface="Press Start 2P"/>
                <a:ea typeface="Press Start 2P"/>
                <a:cs typeface="Press Start 2P"/>
                <a:sym typeface="Press Start 2P"/>
              </a:defRPr>
            </a:lvl6pPr>
            <a:lvl7pPr lvl="6" algn="r" rtl="0">
              <a:lnSpc>
                <a:spcPct val="100000"/>
              </a:lnSpc>
              <a:spcBef>
                <a:spcPct val="0"/>
              </a:spcBef>
              <a:spcAft>
                <a:spcPct val="0"/>
              </a:spcAft>
              <a:buNone/>
              <a:defRPr sz="1500">
                <a:latin typeface="Press Start 2P"/>
                <a:ea typeface="Press Start 2P"/>
                <a:cs typeface="Press Start 2P"/>
                <a:sym typeface="Press Start 2P"/>
              </a:defRPr>
            </a:lvl7pPr>
            <a:lvl8pPr lvl="7" algn="r" rtl="0">
              <a:lnSpc>
                <a:spcPct val="100000"/>
              </a:lnSpc>
              <a:spcBef>
                <a:spcPct val="0"/>
              </a:spcBef>
              <a:spcAft>
                <a:spcPct val="0"/>
              </a:spcAft>
              <a:buNone/>
              <a:defRPr sz="1500">
                <a:latin typeface="Press Start 2P"/>
                <a:ea typeface="Press Start 2P"/>
                <a:cs typeface="Press Start 2P"/>
                <a:sym typeface="Press Start 2P"/>
              </a:defRPr>
            </a:lvl8pPr>
            <a:lvl9pPr lvl="8" algn="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147" name="Google Shape;1147;p23"/>
          <p:cNvSpPr txBox="1">
            <a:spLocks noGrp="1"/>
          </p:cNvSpPr>
          <p:nvPr>
            <p:ph type="subTitle" idx="4"/>
          </p:nvPr>
        </p:nvSpPr>
        <p:spPr>
          <a:xfrm>
            <a:off x="1750400" y="3098750"/>
            <a:ext cx="1752900" cy="437100"/>
          </a:xfrm>
          <a:prstGeom prst="rect">
            <a:avLst/>
          </a:prstGeom>
          <a:noFill/>
          <a:effectLst>
            <a:outerShdw dist="28575" dir="3300000" algn="bl" rotWithShape="0">
              <a:schemeClr val="accent4"/>
            </a:outerShdw>
          </a:effectLst>
        </p:spPr>
        <p:txBody>
          <a:bodyPr spcFirstLastPara="1" wrap="square" lIns="91425" tIns="91425" rIns="91425" bIns="91425" anchor="ctr" anchorCtr="0">
            <a:noAutofit/>
          </a:bodyPr>
          <a:lstStyle>
            <a:lvl1pPr lvl="0" algn="r" rtl="0">
              <a:lnSpc>
                <a:spcPct val="100000"/>
              </a:lnSpc>
              <a:spcBef>
                <a:spcPct val="0"/>
              </a:spcBef>
              <a:spcAft>
                <a:spcPct val="0"/>
              </a:spcAft>
              <a:buNone/>
              <a:defRPr sz="1500">
                <a:latin typeface="Press Start 2P"/>
                <a:ea typeface="Press Start 2P"/>
                <a:cs typeface="Press Start 2P"/>
                <a:sym typeface="Press Start 2P"/>
              </a:defRPr>
            </a:lvl1pPr>
            <a:lvl2pPr lvl="1" algn="r" rtl="0">
              <a:lnSpc>
                <a:spcPct val="100000"/>
              </a:lnSpc>
              <a:spcBef>
                <a:spcPct val="0"/>
              </a:spcBef>
              <a:spcAft>
                <a:spcPct val="0"/>
              </a:spcAft>
              <a:buNone/>
              <a:defRPr sz="1500">
                <a:latin typeface="Press Start 2P"/>
                <a:ea typeface="Press Start 2P"/>
                <a:cs typeface="Press Start 2P"/>
                <a:sym typeface="Press Start 2P"/>
              </a:defRPr>
            </a:lvl2pPr>
            <a:lvl3pPr lvl="2" algn="r" rtl="0">
              <a:lnSpc>
                <a:spcPct val="100000"/>
              </a:lnSpc>
              <a:spcBef>
                <a:spcPct val="0"/>
              </a:spcBef>
              <a:spcAft>
                <a:spcPct val="0"/>
              </a:spcAft>
              <a:buNone/>
              <a:defRPr sz="1500">
                <a:latin typeface="Press Start 2P"/>
                <a:ea typeface="Press Start 2P"/>
                <a:cs typeface="Press Start 2P"/>
                <a:sym typeface="Press Start 2P"/>
              </a:defRPr>
            </a:lvl3pPr>
            <a:lvl4pPr lvl="3" algn="r" rtl="0">
              <a:lnSpc>
                <a:spcPct val="100000"/>
              </a:lnSpc>
              <a:spcBef>
                <a:spcPct val="0"/>
              </a:spcBef>
              <a:spcAft>
                <a:spcPct val="0"/>
              </a:spcAft>
              <a:buNone/>
              <a:defRPr sz="1500">
                <a:latin typeface="Press Start 2P"/>
                <a:ea typeface="Press Start 2P"/>
                <a:cs typeface="Press Start 2P"/>
                <a:sym typeface="Press Start 2P"/>
              </a:defRPr>
            </a:lvl4pPr>
            <a:lvl5pPr lvl="4" algn="r" rtl="0">
              <a:lnSpc>
                <a:spcPct val="100000"/>
              </a:lnSpc>
              <a:spcBef>
                <a:spcPct val="0"/>
              </a:spcBef>
              <a:spcAft>
                <a:spcPct val="0"/>
              </a:spcAft>
              <a:buNone/>
              <a:defRPr sz="1500">
                <a:latin typeface="Press Start 2P"/>
                <a:ea typeface="Press Start 2P"/>
                <a:cs typeface="Press Start 2P"/>
                <a:sym typeface="Press Start 2P"/>
              </a:defRPr>
            </a:lvl5pPr>
            <a:lvl6pPr lvl="5" algn="r" rtl="0">
              <a:lnSpc>
                <a:spcPct val="100000"/>
              </a:lnSpc>
              <a:spcBef>
                <a:spcPct val="0"/>
              </a:spcBef>
              <a:spcAft>
                <a:spcPct val="0"/>
              </a:spcAft>
              <a:buNone/>
              <a:defRPr sz="1500">
                <a:latin typeface="Press Start 2P"/>
                <a:ea typeface="Press Start 2P"/>
                <a:cs typeface="Press Start 2P"/>
                <a:sym typeface="Press Start 2P"/>
              </a:defRPr>
            </a:lvl6pPr>
            <a:lvl7pPr lvl="6" algn="r" rtl="0">
              <a:lnSpc>
                <a:spcPct val="100000"/>
              </a:lnSpc>
              <a:spcBef>
                <a:spcPct val="0"/>
              </a:spcBef>
              <a:spcAft>
                <a:spcPct val="0"/>
              </a:spcAft>
              <a:buNone/>
              <a:defRPr sz="1500">
                <a:latin typeface="Press Start 2P"/>
                <a:ea typeface="Press Start 2P"/>
                <a:cs typeface="Press Start 2P"/>
                <a:sym typeface="Press Start 2P"/>
              </a:defRPr>
            </a:lvl7pPr>
            <a:lvl8pPr lvl="7" algn="r" rtl="0">
              <a:lnSpc>
                <a:spcPct val="100000"/>
              </a:lnSpc>
              <a:spcBef>
                <a:spcPct val="0"/>
              </a:spcBef>
              <a:spcAft>
                <a:spcPct val="0"/>
              </a:spcAft>
              <a:buNone/>
              <a:defRPr sz="1500">
                <a:latin typeface="Press Start 2P"/>
                <a:ea typeface="Press Start 2P"/>
                <a:cs typeface="Press Start 2P"/>
                <a:sym typeface="Press Start 2P"/>
              </a:defRPr>
            </a:lvl8pPr>
            <a:lvl9pPr lvl="8" algn="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148" name="Google Shape;1148;p23"/>
          <p:cNvSpPr txBox="1">
            <a:spLocks noGrp="1"/>
          </p:cNvSpPr>
          <p:nvPr>
            <p:ph type="subTitle" idx="5"/>
          </p:nvPr>
        </p:nvSpPr>
        <p:spPr>
          <a:xfrm>
            <a:off x="4914550" y="3535850"/>
            <a:ext cx="2473800" cy="838200"/>
          </a:xfrm>
          <a:prstGeom prst="rect">
            <a:avLst/>
          </a:prstGeom>
          <a:solidFill>
            <a:schemeClr val="accent4"/>
          </a:solidFill>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149" name="Google Shape;1149;p23"/>
          <p:cNvSpPr txBox="1">
            <a:spLocks noGrp="1"/>
          </p:cNvSpPr>
          <p:nvPr>
            <p:ph type="subTitle" idx="6"/>
          </p:nvPr>
        </p:nvSpPr>
        <p:spPr>
          <a:xfrm>
            <a:off x="4914625" y="1888950"/>
            <a:ext cx="2473800" cy="838200"/>
          </a:xfrm>
          <a:prstGeom prst="rect">
            <a:avLst/>
          </a:prstGeom>
          <a:solidFill>
            <a:schemeClr val="accent4"/>
          </a:solidFill>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400" b="0">
                <a:solidFill>
                  <a:srgbClr val="F2F2F2"/>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150" name="Google Shape;1150;p23"/>
          <p:cNvSpPr txBox="1">
            <a:spLocks noGrp="1"/>
          </p:cNvSpPr>
          <p:nvPr>
            <p:ph type="subTitle" idx="7"/>
          </p:nvPr>
        </p:nvSpPr>
        <p:spPr>
          <a:xfrm>
            <a:off x="5632400" y="1451850"/>
            <a:ext cx="1752900" cy="437100"/>
          </a:xfrm>
          <a:prstGeom prst="rect">
            <a:avLst/>
          </a:prstGeom>
          <a:noFill/>
          <a:effectLst>
            <a:outerShdw dist="28575" dir="3300000" algn="bl" rotWithShape="0">
              <a:schemeClr val="accent4"/>
            </a:outerShdw>
          </a:effectLst>
        </p:spPr>
        <p:txBody>
          <a:bodyPr spcFirstLastPara="1" wrap="square" lIns="91425" tIns="91425" rIns="91425" bIns="91425" anchor="ctr" anchorCtr="0">
            <a:noAutofit/>
          </a:bodyPr>
          <a:lstStyle>
            <a:lvl1pPr lvl="0"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151" name="Google Shape;1151;p23"/>
          <p:cNvSpPr txBox="1">
            <a:spLocks noGrp="1"/>
          </p:cNvSpPr>
          <p:nvPr>
            <p:ph type="subTitle" idx="8"/>
          </p:nvPr>
        </p:nvSpPr>
        <p:spPr>
          <a:xfrm>
            <a:off x="5632400" y="3098750"/>
            <a:ext cx="1752900" cy="437100"/>
          </a:xfrm>
          <a:prstGeom prst="rect">
            <a:avLst/>
          </a:prstGeom>
          <a:noFill/>
          <a:effectLst>
            <a:outerShdw dist="28575" dir="3300000" algn="bl" rotWithShape="0">
              <a:schemeClr val="accent4"/>
            </a:outerShdw>
          </a:effectLst>
        </p:spPr>
        <p:txBody>
          <a:bodyPr spcFirstLastPara="1" wrap="square" lIns="91425" tIns="91425" rIns="91425" bIns="91425" anchor="ctr" anchorCtr="0">
            <a:noAutofit/>
          </a:bodyPr>
          <a:lstStyle>
            <a:lvl1pPr lvl="0"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152" name="Google Shape;1152;p23"/>
          <p:cNvSpPr txBox="1">
            <a:spLocks noGrp="1"/>
          </p:cNvSpPr>
          <p:nvPr>
            <p:ph type="subTitle" idx="9"/>
          </p:nvPr>
        </p:nvSpPr>
        <p:spPr>
          <a:xfrm>
            <a:off x="732100" y="4774950"/>
            <a:ext cx="2200200" cy="197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153" name="Google Shape;1153;p23"/>
          <p:cNvSpPr txBox="1">
            <a:spLocks noGrp="1"/>
          </p:cNvSpPr>
          <p:nvPr>
            <p:ph type="subTitle" idx="13"/>
          </p:nvPr>
        </p:nvSpPr>
        <p:spPr>
          <a:xfrm>
            <a:off x="3819450" y="4774950"/>
            <a:ext cx="1505100" cy="197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154" name="Google Shape;1154;p23"/>
          <p:cNvSpPr txBox="1">
            <a:spLocks noGrp="1"/>
          </p:cNvSpPr>
          <p:nvPr>
            <p:ph type="subTitle" idx="14"/>
          </p:nvPr>
        </p:nvSpPr>
        <p:spPr>
          <a:xfrm>
            <a:off x="6906800" y="4774950"/>
            <a:ext cx="1505100" cy="197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155" name="Google Shape;1155;p23"/>
          <p:cNvGrpSpPr/>
          <p:nvPr/>
        </p:nvGrpSpPr>
        <p:grpSpPr>
          <a:xfrm>
            <a:off x="732100" y="134998"/>
            <a:ext cx="7679800" cy="270000"/>
            <a:chOff x="732100" y="631600"/>
            <a:chExt cx="7679800" cy="270000"/>
          </a:xfrm>
        </p:grpSpPr>
        <p:sp>
          <p:nvSpPr>
            <p:cNvPr id="1156" name="Google Shape;1156;p23"/>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157" name="Google Shape;1157;p23"/>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158" name="Google Shape;1158;p23"/>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159" name="Google Shape;1159;p23"/>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grpSp>
        <p:nvGrpSpPr>
          <p:cNvPr id="1160" name="Google Shape;1160;p23"/>
          <p:cNvGrpSpPr/>
          <p:nvPr/>
        </p:nvGrpSpPr>
        <p:grpSpPr>
          <a:xfrm>
            <a:off x="723113" y="1035064"/>
            <a:ext cx="648875" cy="173400"/>
            <a:chOff x="732100" y="770550"/>
            <a:chExt cx="648875" cy="173400"/>
          </a:xfrm>
        </p:grpSpPr>
        <p:sp>
          <p:nvSpPr>
            <p:cNvPr id="1161" name="Google Shape;1161;p23"/>
            <p:cNvSpPr/>
            <p:nvPr/>
          </p:nvSpPr>
          <p:spPr>
            <a:xfrm>
              <a:off x="732100"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62" name="Google Shape;1162;p23"/>
            <p:cNvSpPr/>
            <p:nvPr/>
          </p:nvSpPr>
          <p:spPr>
            <a:xfrm>
              <a:off x="1207275"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63" name="Google Shape;1163;p23"/>
            <p:cNvSpPr/>
            <p:nvPr/>
          </p:nvSpPr>
          <p:spPr>
            <a:xfrm>
              <a:off x="969688"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64" name="Google Shape;1164;p23"/>
          <p:cNvGrpSpPr/>
          <p:nvPr/>
        </p:nvGrpSpPr>
        <p:grpSpPr>
          <a:xfrm>
            <a:off x="7775113" y="1035064"/>
            <a:ext cx="648875" cy="173400"/>
            <a:chOff x="732100" y="770550"/>
            <a:chExt cx="648875" cy="173400"/>
          </a:xfrm>
        </p:grpSpPr>
        <p:sp>
          <p:nvSpPr>
            <p:cNvPr id="1165" name="Google Shape;1165;p23"/>
            <p:cNvSpPr/>
            <p:nvPr/>
          </p:nvSpPr>
          <p:spPr>
            <a:xfrm>
              <a:off x="732100"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66" name="Google Shape;1166;p23"/>
            <p:cNvSpPr/>
            <p:nvPr/>
          </p:nvSpPr>
          <p:spPr>
            <a:xfrm>
              <a:off x="1207275"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67" name="Google Shape;1167;p23"/>
            <p:cNvSpPr/>
            <p:nvPr/>
          </p:nvSpPr>
          <p:spPr>
            <a:xfrm>
              <a:off x="969688"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168" name="Google Shape;1168;p23"/>
          <p:cNvSpPr/>
          <p:nvPr/>
        </p:nvSpPr>
        <p:spPr>
          <a:xfrm>
            <a:off x="720000" y="4526400"/>
            <a:ext cx="7704000" cy="771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69" name="Google Shape;1169;p23"/>
          <p:cNvSpPr/>
          <p:nvPr/>
        </p:nvSpPr>
        <p:spPr>
          <a:xfrm>
            <a:off x="720100" y="541775"/>
            <a:ext cx="7704000" cy="3978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70" name="Google Shape;1170;p23"/>
          <p:cNvSpPr txBox="1">
            <a:spLocks noGrp="1"/>
          </p:cNvSpPr>
          <p:nvPr>
            <p:ph type="title"/>
          </p:nvPr>
        </p:nvSpPr>
        <p:spPr>
          <a:xfrm>
            <a:off x="7248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four columns 2">
  <p:cSld name="CUSTOM_2_1_1">
    <p:spTree>
      <p:nvGrpSpPr>
        <p:cNvPr id="1" name="Shape 1171"/>
        <p:cNvGrpSpPr/>
        <p:nvPr/>
      </p:nvGrpSpPr>
      <p:grpSpPr>
        <a:xfrm>
          <a:off x="0" y="0"/>
          <a:ext cx="0" cy="0"/>
          <a:chOff x="0" y="0"/>
          <a:chExt cx="0" cy="0"/>
        </a:xfrm>
      </p:grpSpPr>
      <p:sp>
        <p:nvSpPr>
          <p:cNvPr id="1172" name="Google Shape;1172;p24"/>
          <p:cNvSpPr txBox="1">
            <a:spLocks noGrp="1"/>
          </p:cNvSpPr>
          <p:nvPr>
            <p:ph type="subTitle" idx="1"/>
          </p:nvPr>
        </p:nvSpPr>
        <p:spPr>
          <a:xfrm>
            <a:off x="732100" y="4774950"/>
            <a:ext cx="2200200" cy="197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173" name="Google Shape;1173;p24"/>
          <p:cNvSpPr txBox="1">
            <a:spLocks noGrp="1"/>
          </p:cNvSpPr>
          <p:nvPr>
            <p:ph type="subTitle" idx="2"/>
          </p:nvPr>
        </p:nvSpPr>
        <p:spPr>
          <a:xfrm>
            <a:off x="3819450" y="4774950"/>
            <a:ext cx="1505100" cy="197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174" name="Google Shape;1174;p24"/>
          <p:cNvSpPr txBox="1">
            <a:spLocks noGrp="1"/>
          </p:cNvSpPr>
          <p:nvPr>
            <p:ph type="subTitle" idx="3"/>
          </p:nvPr>
        </p:nvSpPr>
        <p:spPr>
          <a:xfrm>
            <a:off x="6906800" y="4774950"/>
            <a:ext cx="1505100" cy="197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175" name="Google Shape;1175;p24"/>
          <p:cNvGrpSpPr/>
          <p:nvPr/>
        </p:nvGrpSpPr>
        <p:grpSpPr>
          <a:xfrm>
            <a:off x="732100" y="134998"/>
            <a:ext cx="7679800" cy="270000"/>
            <a:chOff x="732100" y="631600"/>
            <a:chExt cx="7679800" cy="270000"/>
          </a:xfrm>
        </p:grpSpPr>
        <p:sp>
          <p:nvSpPr>
            <p:cNvPr id="1176" name="Google Shape;1176;p24"/>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177" name="Google Shape;1177;p24"/>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178" name="Google Shape;1178;p24"/>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179" name="Google Shape;1179;p24"/>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180" name="Google Shape;1180;p24"/>
          <p:cNvSpPr txBox="1">
            <a:spLocks noGrp="1"/>
          </p:cNvSpPr>
          <p:nvPr>
            <p:ph type="subTitle" idx="4"/>
          </p:nvPr>
        </p:nvSpPr>
        <p:spPr>
          <a:xfrm>
            <a:off x="5586550" y="1875321"/>
            <a:ext cx="2389800" cy="522300"/>
          </a:xfrm>
          <a:prstGeom prst="rect">
            <a:avLst/>
          </a:prstGeom>
          <a:noFill/>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181" name="Google Shape;1181;p24"/>
          <p:cNvSpPr txBox="1">
            <a:spLocks noGrp="1"/>
          </p:cNvSpPr>
          <p:nvPr>
            <p:ph type="subTitle" idx="5"/>
          </p:nvPr>
        </p:nvSpPr>
        <p:spPr>
          <a:xfrm>
            <a:off x="1880074" y="1875086"/>
            <a:ext cx="2389800" cy="522300"/>
          </a:xfrm>
          <a:prstGeom prst="rect">
            <a:avLst/>
          </a:prstGeom>
          <a:noFill/>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182" name="Google Shape;1182;p24"/>
          <p:cNvSpPr txBox="1">
            <a:spLocks noGrp="1"/>
          </p:cNvSpPr>
          <p:nvPr>
            <p:ph type="subTitle" idx="6"/>
          </p:nvPr>
        </p:nvSpPr>
        <p:spPr>
          <a:xfrm>
            <a:off x="1880084" y="1378213"/>
            <a:ext cx="2389800" cy="4371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rtl="0">
              <a:lnSpc>
                <a:spcPct val="100000"/>
              </a:lnSpc>
              <a:spcBef>
                <a:spcPct val="0"/>
              </a:spcBef>
              <a:spcAft>
                <a:spcPct val="0"/>
              </a:spcAft>
              <a:buNone/>
              <a:defRPr sz="1500">
                <a:latin typeface="Press Start 2P"/>
                <a:ea typeface="Press Start 2P"/>
                <a:cs typeface="Press Start 2P"/>
                <a:sym typeface="Press Start 2P"/>
              </a:defRPr>
            </a:lvl1pPr>
            <a:lvl2pPr lvl="1" rtl="0">
              <a:lnSpc>
                <a:spcPct val="100000"/>
              </a:lnSpc>
              <a:spcBef>
                <a:spcPct val="0"/>
              </a:spcBef>
              <a:spcAft>
                <a:spcPct val="0"/>
              </a:spcAft>
              <a:buNone/>
              <a:defRPr sz="1500">
                <a:latin typeface="Press Start 2P"/>
                <a:ea typeface="Press Start 2P"/>
                <a:cs typeface="Press Start 2P"/>
                <a:sym typeface="Press Start 2P"/>
              </a:defRPr>
            </a:lvl2pPr>
            <a:lvl3pPr lvl="2" rtl="0">
              <a:lnSpc>
                <a:spcPct val="100000"/>
              </a:lnSpc>
              <a:spcBef>
                <a:spcPct val="0"/>
              </a:spcBef>
              <a:spcAft>
                <a:spcPct val="0"/>
              </a:spcAft>
              <a:buNone/>
              <a:defRPr sz="1500">
                <a:latin typeface="Press Start 2P"/>
                <a:ea typeface="Press Start 2P"/>
                <a:cs typeface="Press Start 2P"/>
                <a:sym typeface="Press Start 2P"/>
              </a:defRPr>
            </a:lvl3pPr>
            <a:lvl4pPr lvl="3" rtl="0">
              <a:lnSpc>
                <a:spcPct val="100000"/>
              </a:lnSpc>
              <a:spcBef>
                <a:spcPct val="0"/>
              </a:spcBef>
              <a:spcAft>
                <a:spcPct val="0"/>
              </a:spcAft>
              <a:buNone/>
              <a:defRPr sz="1500">
                <a:latin typeface="Press Start 2P"/>
                <a:ea typeface="Press Start 2P"/>
                <a:cs typeface="Press Start 2P"/>
                <a:sym typeface="Press Start 2P"/>
              </a:defRPr>
            </a:lvl4pPr>
            <a:lvl5pPr lvl="4" rtl="0">
              <a:lnSpc>
                <a:spcPct val="100000"/>
              </a:lnSpc>
              <a:spcBef>
                <a:spcPct val="0"/>
              </a:spcBef>
              <a:spcAft>
                <a:spcPct val="0"/>
              </a:spcAft>
              <a:buNone/>
              <a:defRPr sz="1500">
                <a:latin typeface="Press Start 2P"/>
                <a:ea typeface="Press Start 2P"/>
                <a:cs typeface="Press Start 2P"/>
                <a:sym typeface="Press Start 2P"/>
              </a:defRPr>
            </a:lvl5pPr>
            <a:lvl6pPr lvl="5" rtl="0">
              <a:lnSpc>
                <a:spcPct val="100000"/>
              </a:lnSpc>
              <a:spcBef>
                <a:spcPct val="0"/>
              </a:spcBef>
              <a:spcAft>
                <a:spcPct val="0"/>
              </a:spcAft>
              <a:buNone/>
              <a:defRPr sz="1500">
                <a:latin typeface="Press Start 2P"/>
                <a:ea typeface="Press Start 2P"/>
                <a:cs typeface="Press Start 2P"/>
                <a:sym typeface="Press Start 2P"/>
              </a:defRPr>
            </a:lvl6pPr>
            <a:lvl7pPr lvl="6" rtl="0">
              <a:lnSpc>
                <a:spcPct val="100000"/>
              </a:lnSpc>
              <a:spcBef>
                <a:spcPct val="0"/>
              </a:spcBef>
              <a:spcAft>
                <a:spcPct val="0"/>
              </a:spcAft>
              <a:buNone/>
              <a:defRPr sz="1500">
                <a:latin typeface="Press Start 2P"/>
                <a:ea typeface="Press Start 2P"/>
                <a:cs typeface="Press Start 2P"/>
                <a:sym typeface="Press Start 2P"/>
              </a:defRPr>
            </a:lvl7pPr>
            <a:lvl8pPr lvl="7" rtl="0">
              <a:lnSpc>
                <a:spcPct val="100000"/>
              </a:lnSpc>
              <a:spcBef>
                <a:spcPct val="0"/>
              </a:spcBef>
              <a:spcAft>
                <a:spcPct val="0"/>
              </a:spcAft>
              <a:buNone/>
              <a:defRPr sz="1500">
                <a:latin typeface="Press Start 2P"/>
                <a:ea typeface="Press Start 2P"/>
                <a:cs typeface="Press Start 2P"/>
                <a:sym typeface="Press Start 2P"/>
              </a:defRPr>
            </a:lvl8pPr>
            <a:lvl9pPr lvl="8"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183" name="Google Shape;1183;p24"/>
          <p:cNvSpPr txBox="1">
            <a:spLocks noGrp="1"/>
          </p:cNvSpPr>
          <p:nvPr>
            <p:ph type="subTitle" idx="7"/>
          </p:nvPr>
        </p:nvSpPr>
        <p:spPr>
          <a:xfrm>
            <a:off x="5586559" y="1378500"/>
            <a:ext cx="2389800" cy="4371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rtl="0">
              <a:lnSpc>
                <a:spcPct val="100000"/>
              </a:lnSpc>
              <a:spcBef>
                <a:spcPct val="0"/>
              </a:spcBef>
              <a:spcAft>
                <a:spcPct val="0"/>
              </a:spcAft>
              <a:buNone/>
              <a:defRPr sz="1500">
                <a:latin typeface="Press Start 2P"/>
                <a:ea typeface="Press Start 2P"/>
                <a:cs typeface="Press Start 2P"/>
                <a:sym typeface="Press Start 2P"/>
              </a:defRPr>
            </a:lvl1pPr>
            <a:lvl2pPr lvl="1" rtl="0">
              <a:lnSpc>
                <a:spcPct val="100000"/>
              </a:lnSpc>
              <a:spcBef>
                <a:spcPct val="0"/>
              </a:spcBef>
              <a:spcAft>
                <a:spcPct val="0"/>
              </a:spcAft>
              <a:buNone/>
              <a:defRPr sz="1500">
                <a:latin typeface="Press Start 2P"/>
                <a:ea typeface="Press Start 2P"/>
                <a:cs typeface="Press Start 2P"/>
                <a:sym typeface="Press Start 2P"/>
              </a:defRPr>
            </a:lvl2pPr>
            <a:lvl3pPr lvl="2" rtl="0">
              <a:lnSpc>
                <a:spcPct val="100000"/>
              </a:lnSpc>
              <a:spcBef>
                <a:spcPct val="0"/>
              </a:spcBef>
              <a:spcAft>
                <a:spcPct val="0"/>
              </a:spcAft>
              <a:buNone/>
              <a:defRPr sz="1500">
                <a:latin typeface="Press Start 2P"/>
                <a:ea typeface="Press Start 2P"/>
                <a:cs typeface="Press Start 2P"/>
                <a:sym typeface="Press Start 2P"/>
              </a:defRPr>
            </a:lvl3pPr>
            <a:lvl4pPr lvl="3" rtl="0">
              <a:lnSpc>
                <a:spcPct val="100000"/>
              </a:lnSpc>
              <a:spcBef>
                <a:spcPct val="0"/>
              </a:spcBef>
              <a:spcAft>
                <a:spcPct val="0"/>
              </a:spcAft>
              <a:buNone/>
              <a:defRPr sz="1500">
                <a:latin typeface="Press Start 2P"/>
                <a:ea typeface="Press Start 2P"/>
                <a:cs typeface="Press Start 2P"/>
                <a:sym typeface="Press Start 2P"/>
              </a:defRPr>
            </a:lvl4pPr>
            <a:lvl5pPr lvl="4" rtl="0">
              <a:lnSpc>
                <a:spcPct val="100000"/>
              </a:lnSpc>
              <a:spcBef>
                <a:spcPct val="0"/>
              </a:spcBef>
              <a:spcAft>
                <a:spcPct val="0"/>
              </a:spcAft>
              <a:buNone/>
              <a:defRPr sz="1500">
                <a:latin typeface="Press Start 2P"/>
                <a:ea typeface="Press Start 2P"/>
                <a:cs typeface="Press Start 2P"/>
                <a:sym typeface="Press Start 2P"/>
              </a:defRPr>
            </a:lvl5pPr>
            <a:lvl6pPr lvl="5" rtl="0">
              <a:lnSpc>
                <a:spcPct val="100000"/>
              </a:lnSpc>
              <a:spcBef>
                <a:spcPct val="0"/>
              </a:spcBef>
              <a:spcAft>
                <a:spcPct val="0"/>
              </a:spcAft>
              <a:buNone/>
              <a:defRPr sz="1500">
                <a:latin typeface="Press Start 2P"/>
                <a:ea typeface="Press Start 2P"/>
                <a:cs typeface="Press Start 2P"/>
                <a:sym typeface="Press Start 2P"/>
              </a:defRPr>
            </a:lvl6pPr>
            <a:lvl7pPr lvl="6" rtl="0">
              <a:lnSpc>
                <a:spcPct val="100000"/>
              </a:lnSpc>
              <a:spcBef>
                <a:spcPct val="0"/>
              </a:spcBef>
              <a:spcAft>
                <a:spcPct val="0"/>
              </a:spcAft>
              <a:buNone/>
              <a:defRPr sz="1500">
                <a:latin typeface="Press Start 2P"/>
                <a:ea typeface="Press Start 2P"/>
                <a:cs typeface="Press Start 2P"/>
                <a:sym typeface="Press Start 2P"/>
              </a:defRPr>
            </a:lvl7pPr>
            <a:lvl8pPr lvl="7" rtl="0">
              <a:lnSpc>
                <a:spcPct val="100000"/>
              </a:lnSpc>
              <a:spcBef>
                <a:spcPct val="0"/>
              </a:spcBef>
              <a:spcAft>
                <a:spcPct val="0"/>
              </a:spcAft>
              <a:buNone/>
              <a:defRPr sz="1500">
                <a:latin typeface="Press Start 2P"/>
                <a:ea typeface="Press Start 2P"/>
                <a:cs typeface="Press Start 2P"/>
                <a:sym typeface="Press Start 2P"/>
              </a:defRPr>
            </a:lvl8pPr>
            <a:lvl9pPr lvl="8"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184" name="Google Shape;1184;p24"/>
          <p:cNvSpPr txBox="1">
            <a:spLocks noGrp="1"/>
          </p:cNvSpPr>
          <p:nvPr>
            <p:ph type="subTitle" idx="8"/>
          </p:nvPr>
        </p:nvSpPr>
        <p:spPr>
          <a:xfrm>
            <a:off x="5586550" y="3339271"/>
            <a:ext cx="2389800" cy="522300"/>
          </a:xfrm>
          <a:prstGeom prst="rect">
            <a:avLst/>
          </a:prstGeom>
          <a:noFill/>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400" b="0">
                <a:solidFill>
                  <a:srgbClr val="F2F2F2"/>
                </a:solidFill>
              </a:defRPr>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185" name="Google Shape;1185;p24"/>
          <p:cNvSpPr txBox="1">
            <a:spLocks noGrp="1"/>
          </p:cNvSpPr>
          <p:nvPr>
            <p:ph type="subTitle" idx="9"/>
          </p:nvPr>
        </p:nvSpPr>
        <p:spPr>
          <a:xfrm>
            <a:off x="1880084" y="3339036"/>
            <a:ext cx="2389800" cy="522300"/>
          </a:xfrm>
          <a:prstGeom prst="rect">
            <a:avLst/>
          </a:prstGeom>
          <a:noFill/>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186" name="Google Shape;1186;p24"/>
          <p:cNvSpPr txBox="1">
            <a:spLocks noGrp="1"/>
          </p:cNvSpPr>
          <p:nvPr>
            <p:ph type="subTitle" idx="13"/>
          </p:nvPr>
        </p:nvSpPr>
        <p:spPr>
          <a:xfrm>
            <a:off x="1880075" y="2842163"/>
            <a:ext cx="2389800" cy="4371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rtl="0">
              <a:lnSpc>
                <a:spcPct val="100000"/>
              </a:lnSpc>
              <a:spcBef>
                <a:spcPct val="0"/>
              </a:spcBef>
              <a:spcAft>
                <a:spcPct val="0"/>
              </a:spcAft>
              <a:buNone/>
              <a:defRPr sz="1500">
                <a:latin typeface="Press Start 2P"/>
                <a:ea typeface="Press Start 2P"/>
                <a:cs typeface="Press Start 2P"/>
                <a:sym typeface="Press Start 2P"/>
              </a:defRPr>
            </a:lvl1pPr>
            <a:lvl2pPr lvl="1" rtl="0">
              <a:lnSpc>
                <a:spcPct val="100000"/>
              </a:lnSpc>
              <a:spcBef>
                <a:spcPct val="0"/>
              </a:spcBef>
              <a:spcAft>
                <a:spcPct val="0"/>
              </a:spcAft>
              <a:buNone/>
              <a:defRPr sz="1500">
                <a:latin typeface="Press Start 2P"/>
                <a:ea typeface="Press Start 2P"/>
                <a:cs typeface="Press Start 2P"/>
                <a:sym typeface="Press Start 2P"/>
              </a:defRPr>
            </a:lvl2pPr>
            <a:lvl3pPr lvl="2" rtl="0">
              <a:lnSpc>
                <a:spcPct val="100000"/>
              </a:lnSpc>
              <a:spcBef>
                <a:spcPct val="0"/>
              </a:spcBef>
              <a:spcAft>
                <a:spcPct val="0"/>
              </a:spcAft>
              <a:buNone/>
              <a:defRPr sz="1500">
                <a:latin typeface="Press Start 2P"/>
                <a:ea typeface="Press Start 2P"/>
                <a:cs typeface="Press Start 2P"/>
                <a:sym typeface="Press Start 2P"/>
              </a:defRPr>
            </a:lvl3pPr>
            <a:lvl4pPr lvl="3" rtl="0">
              <a:lnSpc>
                <a:spcPct val="100000"/>
              </a:lnSpc>
              <a:spcBef>
                <a:spcPct val="0"/>
              </a:spcBef>
              <a:spcAft>
                <a:spcPct val="0"/>
              </a:spcAft>
              <a:buNone/>
              <a:defRPr sz="1500">
                <a:latin typeface="Press Start 2P"/>
                <a:ea typeface="Press Start 2P"/>
                <a:cs typeface="Press Start 2P"/>
                <a:sym typeface="Press Start 2P"/>
              </a:defRPr>
            </a:lvl4pPr>
            <a:lvl5pPr lvl="4" rtl="0">
              <a:lnSpc>
                <a:spcPct val="100000"/>
              </a:lnSpc>
              <a:spcBef>
                <a:spcPct val="0"/>
              </a:spcBef>
              <a:spcAft>
                <a:spcPct val="0"/>
              </a:spcAft>
              <a:buNone/>
              <a:defRPr sz="1500">
                <a:latin typeface="Press Start 2P"/>
                <a:ea typeface="Press Start 2P"/>
                <a:cs typeface="Press Start 2P"/>
                <a:sym typeface="Press Start 2P"/>
              </a:defRPr>
            </a:lvl5pPr>
            <a:lvl6pPr lvl="5" rtl="0">
              <a:lnSpc>
                <a:spcPct val="100000"/>
              </a:lnSpc>
              <a:spcBef>
                <a:spcPct val="0"/>
              </a:spcBef>
              <a:spcAft>
                <a:spcPct val="0"/>
              </a:spcAft>
              <a:buNone/>
              <a:defRPr sz="1500">
                <a:latin typeface="Press Start 2P"/>
                <a:ea typeface="Press Start 2P"/>
                <a:cs typeface="Press Start 2P"/>
                <a:sym typeface="Press Start 2P"/>
              </a:defRPr>
            </a:lvl6pPr>
            <a:lvl7pPr lvl="6" rtl="0">
              <a:lnSpc>
                <a:spcPct val="100000"/>
              </a:lnSpc>
              <a:spcBef>
                <a:spcPct val="0"/>
              </a:spcBef>
              <a:spcAft>
                <a:spcPct val="0"/>
              </a:spcAft>
              <a:buNone/>
              <a:defRPr sz="1500">
                <a:latin typeface="Press Start 2P"/>
                <a:ea typeface="Press Start 2P"/>
                <a:cs typeface="Press Start 2P"/>
                <a:sym typeface="Press Start 2P"/>
              </a:defRPr>
            </a:lvl7pPr>
            <a:lvl8pPr lvl="7" rtl="0">
              <a:lnSpc>
                <a:spcPct val="100000"/>
              </a:lnSpc>
              <a:spcBef>
                <a:spcPct val="0"/>
              </a:spcBef>
              <a:spcAft>
                <a:spcPct val="0"/>
              </a:spcAft>
              <a:buNone/>
              <a:defRPr sz="1500">
                <a:latin typeface="Press Start 2P"/>
                <a:ea typeface="Press Start 2P"/>
                <a:cs typeface="Press Start 2P"/>
                <a:sym typeface="Press Start 2P"/>
              </a:defRPr>
            </a:lvl8pPr>
            <a:lvl9pPr lvl="8"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187" name="Google Shape;1187;p24"/>
          <p:cNvSpPr txBox="1">
            <a:spLocks noGrp="1"/>
          </p:cNvSpPr>
          <p:nvPr>
            <p:ph type="subTitle" idx="14"/>
          </p:nvPr>
        </p:nvSpPr>
        <p:spPr>
          <a:xfrm>
            <a:off x="5586555" y="2823275"/>
            <a:ext cx="2389800" cy="4371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rtl="0">
              <a:lnSpc>
                <a:spcPct val="100000"/>
              </a:lnSpc>
              <a:spcBef>
                <a:spcPct val="0"/>
              </a:spcBef>
              <a:spcAft>
                <a:spcPct val="0"/>
              </a:spcAft>
              <a:buNone/>
              <a:defRPr sz="1500">
                <a:latin typeface="Press Start 2P"/>
                <a:ea typeface="Press Start 2P"/>
                <a:cs typeface="Press Start 2P"/>
                <a:sym typeface="Press Start 2P"/>
              </a:defRPr>
            </a:lvl1pPr>
            <a:lvl2pPr lvl="1" rtl="0">
              <a:lnSpc>
                <a:spcPct val="100000"/>
              </a:lnSpc>
              <a:spcBef>
                <a:spcPct val="0"/>
              </a:spcBef>
              <a:spcAft>
                <a:spcPct val="0"/>
              </a:spcAft>
              <a:buNone/>
              <a:defRPr sz="1500">
                <a:latin typeface="Press Start 2P"/>
                <a:ea typeface="Press Start 2P"/>
                <a:cs typeface="Press Start 2P"/>
                <a:sym typeface="Press Start 2P"/>
              </a:defRPr>
            </a:lvl2pPr>
            <a:lvl3pPr lvl="2" rtl="0">
              <a:lnSpc>
                <a:spcPct val="100000"/>
              </a:lnSpc>
              <a:spcBef>
                <a:spcPct val="0"/>
              </a:spcBef>
              <a:spcAft>
                <a:spcPct val="0"/>
              </a:spcAft>
              <a:buNone/>
              <a:defRPr sz="1500">
                <a:latin typeface="Press Start 2P"/>
                <a:ea typeface="Press Start 2P"/>
                <a:cs typeface="Press Start 2P"/>
                <a:sym typeface="Press Start 2P"/>
              </a:defRPr>
            </a:lvl3pPr>
            <a:lvl4pPr lvl="3" rtl="0">
              <a:lnSpc>
                <a:spcPct val="100000"/>
              </a:lnSpc>
              <a:spcBef>
                <a:spcPct val="0"/>
              </a:spcBef>
              <a:spcAft>
                <a:spcPct val="0"/>
              </a:spcAft>
              <a:buNone/>
              <a:defRPr sz="1500">
                <a:latin typeface="Press Start 2P"/>
                <a:ea typeface="Press Start 2P"/>
                <a:cs typeface="Press Start 2P"/>
                <a:sym typeface="Press Start 2P"/>
              </a:defRPr>
            </a:lvl4pPr>
            <a:lvl5pPr lvl="4" rtl="0">
              <a:lnSpc>
                <a:spcPct val="100000"/>
              </a:lnSpc>
              <a:spcBef>
                <a:spcPct val="0"/>
              </a:spcBef>
              <a:spcAft>
                <a:spcPct val="0"/>
              </a:spcAft>
              <a:buNone/>
              <a:defRPr sz="1500">
                <a:latin typeface="Press Start 2P"/>
                <a:ea typeface="Press Start 2P"/>
                <a:cs typeface="Press Start 2P"/>
                <a:sym typeface="Press Start 2P"/>
              </a:defRPr>
            </a:lvl5pPr>
            <a:lvl6pPr lvl="5" rtl="0">
              <a:lnSpc>
                <a:spcPct val="100000"/>
              </a:lnSpc>
              <a:spcBef>
                <a:spcPct val="0"/>
              </a:spcBef>
              <a:spcAft>
                <a:spcPct val="0"/>
              </a:spcAft>
              <a:buNone/>
              <a:defRPr sz="1500">
                <a:latin typeface="Press Start 2P"/>
                <a:ea typeface="Press Start 2P"/>
                <a:cs typeface="Press Start 2P"/>
                <a:sym typeface="Press Start 2P"/>
              </a:defRPr>
            </a:lvl6pPr>
            <a:lvl7pPr lvl="6" rtl="0">
              <a:lnSpc>
                <a:spcPct val="100000"/>
              </a:lnSpc>
              <a:spcBef>
                <a:spcPct val="0"/>
              </a:spcBef>
              <a:spcAft>
                <a:spcPct val="0"/>
              </a:spcAft>
              <a:buNone/>
              <a:defRPr sz="1500">
                <a:latin typeface="Press Start 2P"/>
                <a:ea typeface="Press Start 2P"/>
                <a:cs typeface="Press Start 2P"/>
                <a:sym typeface="Press Start 2P"/>
              </a:defRPr>
            </a:lvl7pPr>
            <a:lvl8pPr lvl="7" rtl="0">
              <a:lnSpc>
                <a:spcPct val="100000"/>
              </a:lnSpc>
              <a:spcBef>
                <a:spcPct val="0"/>
              </a:spcBef>
              <a:spcAft>
                <a:spcPct val="0"/>
              </a:spcAft>
              <a:buNone/>
              <a:defRPr sz="1500">
                <a:latin typeface="Press Start 2P"/>
                <a:ea typeface="Press Start 2P"/>
                <a:cs typeface="Press Start 2P"/>
                <a:sym typeface="Press Start 2P"/>
              </a:defRPr>
            </a:lvl8pPr>
            <a:lvl9pPr lvl="8"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188" name="Google Shape;1188;p24"/>
          <p:cNvSpPr txBox="1">
            <a:spLocks noGrp="1"/>
          </p:cNvSpPr>
          <p:nvPr>
            <p:ph type="title"/>
          </p:nvPr>
        </p:nvSpPr>
        <p:spPr>
          <a:xfrm>
            <a:off x="7248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grpSp>
        <p:nvGrpSpPr>
          <p:cNvPr id="1189" name="Google Shape;1189;p24"/>
          <p:cNvGrpSpPr/>
          <p:nvPr/>
        </p:nvGrpSpPr>
        <p:grpSpPr>
          <a:xfrm>
            <a:off x="0" y="-3"/>
            <a:ext cx="122550" cy="5143421"/>
            <a:chOff x="-4254629" y="-2793852"/>
            <a:chExt cx="236400" cy="7086554"/>
          </a:xfrm>
        </p:grpSpPr>
        <p:sp>
          <p:nvSpPr>
            <p:cNvPr id="1190" name="Google Shape;1190;p24"/>
            <p:cNvSpPr/>
            <p:nvPr/>
          </p:nvSpPr>
          <p:spPr>
            <a:xfrm rot="5400000">
              <a:off x="-4642529" y="-2405952"/>
              <a:ext cx="1012200" cy="2364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91" name="Google Shape;1191;p24"/>
            <p:cNvSpPr/>
            <p:nvPr/>
          </p:nvSpPr>
          <p:spPr>
            <a:xfrm rot="5400000">
              <a:off x="-4642529" y="-1393560"/>
              <a:ext cx="1012200" cy="2364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92" name="Google Shape;1192;p24"/>
            <p:cNvSpPr/>
            <p:nvPr/>
          </p:nvSpPr>
          <p:spPr>
            <a:xfrm rot="5400000">
              <a:off x="-4642529" y="-381167"/>
              <a:ext cx="1012200" cy="2364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93" name="Google Shape;1193;p24"/>
            <p:cNvSpPr/>
            <p:nvPr/>
          </p:nvSpPr>
          <p:spPr>
            <a:xfrm rot="5400000">
              <a:off x="-4642529" y="631225"/>
              <a:ext cx="1012200" cy="2364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94" name="Google Shape;1194;p24"/>
            <p:cNvSpPr/>
            <p:nvPr/>
          </p:nvSpPr>
          <p:spPr>
            <a:xfrm rot="5400000">
              <a:off x="-4642529" y="1643617"/>
              <a:ext cx="1012200" cy="2364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95" name="Google Shape;1195;p24"/>
            <p:cNvSpPr/>
            <p:nvPr/>
          </p:nvSpPr>
          <p:spPr>
            <a:xfrm rot="5400000">
              <a:off x="-4642529" y="2656010"/>
              <a:ext cx="1012200" cy="2364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96" name="Google Shape;1196;p24"/>
            <p:cNvSpPr/>
            <p:nvPr/>
          </p:nvSpPr>
          <p:spPr>
            <a:xfrm rot="5400000">
              <a:off x="-4642529" y="3668402"/>
              <a:ext cx="1012200" cy="236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97" name="Google Shape;1197;p24"/>
          <p:cNvGrpSpPr/>
          <p:nvPr/>
        </p:nvGrpSpPr>
        <p:grpSpPr>
          <a:xfrm>
            <a:off x="9026400" y="-3"/>
            <a:ext cx="122550" cy="5143421"/>
            <a:chOff x="-4254629" y="-2793852"/>
            <a:chExt cx="236400" cy="7086554"/>
          </a:xfrm>
        </p:grpSpPr>
        <p:sp>
          <p:nvSpPr>
            <p:cNvPr id="1198" name="Google Shape;1198;p24"/>
            <p:cNvSpPr/>
            <p:nvPr/>
          </p:nvSpPr>
          <p:spPr>
            <a:xfrm rot="5400000">
              <a:off x="-4642529" y="-2405952"/>
              <a:ext cx="1012200" cy="2364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99" name="Google Shape;1199;p24"/>
            <p:cNvSpPr/>
            <p:nvPr/>
          </p:nvSpPr>
          <p:spPr>
            <a:xfrm rot="5400000">
              <a:off x="-4642529" y="-1393560"/>
              <a:ext cx="1012200" cy="2364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00" name="Google Shape;1200;p24"/>
            <p:cNvSpPr/>
            <p:nvPr/>
          </p:nvSpPr>
          <p:spPr>
            <a:xfrm rot="5400000">
              <a:off x="-4642529" y="-381167"/>
              <a:ext cx="1012200" cy="2364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01" name="Google Shape;1201;p24"/>
            <p:cNvSpPr/>
            <p:nvPr/>
          </p:nvSpPr>
          <p:spPr>
            <a:xfrm rot="5400000">
              <a:off x="-4642529" y="631225"/>
              <a:ext cx="1012200" cy="2364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02" name="Google Shape;1202;p24"/>
            <p:cNvSpPr/>
            <p:nvPr/>
          </p:nvSpPr>
          <p:spPr>
            <a:xfrm rot="5400000">
              <a:off x="-4642529" y="1643617"/>
              <a:ext cx="1012200" cy="2364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03" name="Google Shape;1203;p24"/>
            <p:cNvSpPr/>
            <p:nvPr/>
          </p:nvSpPr>
          <p:spPr>
            <a:xfrm rot="5400000">
              <a:off x="-4642529" y="2656010"/>
              <a:ext cx="1012200" cy="2364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04" name="Google Shape;1204;p24"/>
            <p:cNvSpPr/>
            <p:nvPr/>
          </p:nvSpPr>
          <p:spPr>
            <a:xfrm rot="5400000">
              <a:off x="-4642529" y="3668402"/>
              <a:ext cx="1012200" cy="236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six columns">
  <p:cSld name="CUSTOM_8">
    <p:spTree>
      <p:nvGrpSpPr>
        <p:cNvPr id="1" name="Shape 1205"/>
        <p:cNvGrpSpPr/>
        <p:nvPr/>
      </p:nvGrpSpPr>
      <p:grpSpPr>
        <a:xfrm>
          <a:off x="0" y="0"/>
          <a:ext cx="0" cy="0"/>
          <a:chOff x="0" y="0"/>
          <a:chExt cx="0" cy="0"/>
        </a:xfrm>
      </p:grpSpPr>
      <p:sp>
        <p:nvSpPr>
          <p:cNvPr id="1206" name="Google Shape;1206;p25"/>
          <p:cNvSpPr/>
          <p:nvPr/>
        </p:nvSpPr>
        <p:spPr>
          <a:xfrm>
            <a:off x="720100" y="541775"/>
            <a:ext cx="7704000" cy="3978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207" name="Google Shape;1207;p25"/>
          <p:cNvGrpSpPr/>
          <p:nvPr/>
        </p:nvGrpSpPr>
        <p:grpSpPr>
          <a:xfrm flipH="1">
            <a:off x="720225" y="1028425"/>
            <a:ext cx="7703795" cy="77100"/>
            <a:chOff x="724925" y="4519975"/>
            <a:chExt cx="7699175" cy="77100"/>
          </a:xfrm>
        </p:grpSpPr>
        <p:sp>
          <p:nvSpPr>
            <p:cNvPr id="1208" name="Google Shape;1208;p25"/>
            <p:cNvSpPr/>
            <p:nvPr/>
          </p:nvSpPr>
          <p:spPr>
            <a:xfrm>
              <a:off x="83320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09" name="Google Shape;1209;p25"/>
            <p:cNvSpPr/>
            <p:nvPr/>
          </p:nvSpPr>
          <p:spPr>
            <a:xfrm>
              <a:off x="82129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10" name="Google Shape;1210;p25"/>
            <p:cNvSpPr/>
            <p:nvPr/>
          </p:nvSpPr>
          <p:spPr>
            <a:xfrm>
              <a:off x="80938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11" name="Google Shape;1211;p25"/>
            <p:cNvSpPr/>
            <p:nvPr/>
          </p:nvSpPr>
          <p:spPr>
            <a:xfrm>
              <a:off x="797477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12" name="Google Shape;1212;p25"/>
            <p:cNvSpPr/>
            <p:nvPr/>
          </p:nvSpPr>
          <p:spPr>
            <a:xfrm>
              <a:off x="78557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13" name="Google Shape;1213;p25"/>
            <p:cNvSpPr/>
            <p:nvPr/>
          </p:nvSpPr>
          <p:spPr>
            <a:xfrm>
              <a:off x="77366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14" name="Google Shape;1214;p25"/>
            <p:cNvSpPr/>
            <p:nvPr/>
          </p:nvSpPr>
          <p:spPr>
            <a:xfrm>
              <a:off x="76175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15" name="Google Shape;1215;p25"/>
            <p:cNvSpPr/>
            <p:nvPr/>
          </p:nvSpPr>
          <p:spPr>
            <a:xfrm>
              <a:off x="749847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16" name="Google Shape;1216;p25"/>
            <p:cNvSpPr/>
            <p:nvPr/>
          </p:nvSpPr>
          <p:spPr>
            <a:xfrm>
              <a:off x="73794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17" name="Google Shape;1217;p25"/>
            <p:cNvSpPr/>
            <p:nvPr/>
          </p:nvSpPr>
          <p:spPr>
            <a:xfrm>
              <a:off x="72603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18" name="Google Shape;1218;p25"/>
            <p:cNvSpPr/>
            <p:nvPr/>
          </p:nvSpPr>
          <p:spPr>
            <a:xfrm>
              <a:off x="71412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19" name="Google Shape;1219;p25"/>
            <p:cNvSpPr/>
            <p:nvPr/>
          </p:nvSpPr>
          <p:spPr>
            <a:xfrm>
              <a:off x="724925" y="4519975"/>
              <a:ext cx="6389400" cy="771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20" name="Google Shape;1220;p25"/>
          <p:cNvGrpSpPr/>
          <p:nvPr/>
        </p:nvGrpSpPr>
        <p:grpSpPr>
          <a:xfrm>
            <a:off x="724925" y="4519975"/>
            <a:ext cx="7699175" cy="77100"/>
            <a:chOff x="724925" y="4519975"/>
            <a:chExt cx="7699175" cy="77100"/>
          </a:xfrm>
        </p:grpSpPr>
        <p:sp>
          <p:nvSpPr>
            <p:cNvPr id="1221" name="Google Shape;1221;p25"/>
            <p:cNvSpPr/>
            <p:nvPr/>
          </p:nvSpPr>
          <p:spPr>
            <a:xfrm>
              <a:off x="83320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22" name="Google Shape;1222;p25"/>
            <p:cNvSpPr/>
            <p:nvPr/>
          </p:nvSpPr>
          <p:spPr>
            <a:xfrm>
              <a:off x="82129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23" name="Google Shape;1223;p25"/>
            <p:cNvSpPr/>
            <p:nvPr/>
          </p:nvSpPr>
          <p:spPr>
            <a:xfrm>
              <a:off x="80938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24" name="Google Shape;1224;p25"/>
            <p:cNvSpPr/>
            <p:nvPr/>
          </p:nvSpPr>
          <p:spPr>
            <a:xfrm>
              <a:off x="797477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25" name="Google Shape;1225;p25"/>
            <p:cNvSpPr/>
            <p:nvPr/>
          </p:nvSpPr>
          <p:spPr>
            <a:xfrm>
              <a:off x="78557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26" name="Google Shape;1226;p25"/>
            <p:cNvSpPr/>
            <p:nvPr/>
          </p:nvSpPr>
          <p:spPr>
            <a:xfrm>
              <a:off x="77366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27" name="Google Shape;1227;p25"/>
            <p:cNvSpPr/>
            <p:nvPr/>
          </p:nvSpPr>
          <p:spPr>
            <a:xfrm>
              <a:off x="76175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28" name="Google Shape;1228;p25"/>
            <p:cNvSpPr/>
            <p:nvPr/>
          </p:nvSpPr>
          <p:spPr>
            <a:xfrm>
              <a:off x="749847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29" name="Google Shape;1229;p25"/>
            <p:cNvSpPr/>
            <p:nvPr/>
          </p:nvSpPr>
          <p:spPr>
            <a:xfrm>
              <a:off x="73794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30" name="Google Shape;1230;p25"/>
            <p:cNvSpPr/>
            <p:nvPr/>
          </p:nvSpPr>
          <p:spPr>
            <a:xfrm>
              <a:off x="72603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31" name="Google Shape;1231;p25"/>
            <p:cNvSpPr/>
            <p:nvPr/>
          </p:nvSpPr>
          <p:spPr>
            <a:xfrm>
              <a:off x="71412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32" name="Google Shape;1232;p25"/>
            <p:cNvSpPr/>
            <p:nvPr/>
          </p:nvSpPr>
          <p:spPr>
            <a:xfrm>
              <a:off x="724925" y="4519975"/>
              <a:ext cx="6389400" cy="771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233" name="Google Shape;1233;p25"/>
          <p:cNvSpPr txBox="1">
            <a:spLocks noGrp="1"/>
          </p:cNvSpPr>
          <p:nvPr>
            <p:ph type="subTitle" idx="1"/>
          </p:nvPr>
        </p:nvSpPr>
        <p:spPr>
          <a:xfrm>
            <a:off x="3534600" y="3482800"/>
            <a:ext cx="2074800" cy="656700"/>
          </a:xfrm>
          <a:prstGeom prst="rect">
            <a:avLst/>
          </a:prstGeom>
          <a:noFill/>
        </p:spPr>
        <p:txBody>
          <a:bodyPr spcFirstLastPara="1" wrap="square" lIns="91425" tIns="91425" rIns="91425" bIns="91425" anchor="ctr" anchorCtr="0">
            <a:noAutofit/>
          </a:bodyPr>
          <a:lstStyle>
            <a:lvl1pPr marR="182880"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234" name="Google Shape;1234;p25"/>
          <p:cNvSpPr txBox="1">
            <a:spLocks noGrp="1"/>
          </p:cNvSpPr>
          <p:nvPr>
            <p:ph type="subTitle" idx="2"/>
          </p:nvPr>
        </p:nvSpPr>
        <p:spPr>
          <a:xfrm>
            <a:off x="720000" y="3482800"/>
            <a:ext cx="2074800" cy="656700"/>
          </a:xfrm>
          <a:prstGeom prst="rect">
            <a:avLst/>
          </a:prstGeom>
          <a:no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235" name="Google Shape;1235;p25"/>
          <p:cNvSpPr txBox="1">
            <a:spLocks noGrp="1"/>
          </p:cNvSpPr>
          <p:nvPr>
            <p:ph type="subTitle" idx="3"/>
          </p:nvPr>
        </p:nvSpPr>
        <p:spPr>
          <a:xfrm>
            <a:off x="720000" y="3119150"/>
            <a:ext cx="2074800" cy="3567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236" name="Google Shape;1236;p25"/>
          <p:cNvSpPr txBox="1">
            <a:spLocks noGrp="1"/>
          </p:cNvSpPr>
          <p:nvPr>
            <p:ph type="subTitle" idx="4"/>
          </p:nvPr>
        </p:nvSpPr>
        <p:spPr>
          <a:xfrm>
            <a:off x="3534600" y="3119200"/>
            <a:ext cx="2074800" cy="3567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237" name="Google Shape;1237;p25"/>
          <p:cNvSpPr txBox="1">
            <a:spLocks noGrp="1"/>
          </p:cNvSpPr>
          <p:nvPr>
            <p:ph type="subTitle" idx="5"/>
          </p:nvPr>
        </p:nvSpPr>
        <p:spPr>
          <a:xfrm>
            <a:off x="6337100" y="3482800"/>
            <a:ext cx="2074800" cy="656700"/>
          </a:xfrm>
          <a:prstGeom prst="rect">
            <a:avLst/>
          </a:prstGeom>
          <a:no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238" name="Google Shape;1238;p25"/>
          <p:cNvSpPr txBox="1">
            <a:spLocks noGrp="1"/>
          </p:cNvSpPr>
          <p:nvPr>
            <p:ph type="subTitle" idx="6"/>
          </p:nvPr>
        </p:nvSpPr>
        <p:spPr>
          <a:xfrm>
            <a:off x="6337100" y="3119150"/>
            <a:ext cx="2074800" cy="3567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239" name="Google Shape;1239;p25"/>
          <p:cNvSpPr txBox="1">
            <a:spLocks noGrp="1"/>
          </p:cNvSpPr>
          <p:nvPr>
            <p:ph type="subTitle" idx="7"/>
          </p:nvPr>
        </p:nvSpPr>
        <p:spPr>
          <a:xfrm>
            <a:off x="732100" y="4774950"/>
            <a:ext cx="2200200" cy="197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240" name="Google Shape;1240;p25"/>
          <p:cNvSpPr txBox="1">
            <a:spLocks noGrp="1"/>
          </p:cNvSpPr>
          <p:nvPr>
            <p:ph type="subTitle" idx="8"/>
          </p:nvPr>
        </p:nvSpPr>
        <p:spPr>
          <a:xfrm>
            <a:off x="3819450" y="4774950"/>
            <a:ext cx="1505100" cy="197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241" name="Google Shape;1241;p25"/>
          <p:cNvSpPr txBox="1">
            <a:spLocks noGrp="1"/>
          </p:cNvSpPr>
          <p:nvPr>
            <p:ph type="subTitle" idx="9"/>
          </p:nvPr>
        </p:nvSpPr>
        <p:spPr>
          <a:xfrm>
            <a:off x="6906800" y="4774950"/>
            <a:ext cx="1505100" cy="197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242" name="Google Shape;1242;p25"/>
          <p:cNvGrpSpPr/>
          <p:nvPr/>
        </p:nvGrpSpPr>
        <p:grpSpPr>
          <a:xfrm>
            <a:off x="732100" y="134998"/>
            <a:ext cx="7679800" cy="270000"/>
            <a:chOff x="732100" y="631600"/>
            <a:chExt cx="7679800" cy="270000"/>
          </a:xfrm>
        </p:grpSpPr>
        <p:sp>
          <p:nvSpPr>
            <p:cNvPr id="1243" name="Google Shape;1243;p25"/>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244" name="Google Shape;1244;p25"/>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245" name="Google Shape;1245;p25"/>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246" name="Google Shape;1246;p25"/>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247" name="Google Shape;1247;p25"/>
          <p:cNvSpPr txBox="1">
            <a:spLocks noGrp="1"/>
          </p:cNvSpPr>
          <p:nvPr>
            <p:ph type="subTitle" idx="13"/>
          </p:nvPr>
        </p:nvSpPr>
        <p:spPr>
          <a:xfrm>
            <a:off x="3534600" y="2067325"/>
            <a:ext cx="2074800" cy="656700"/>
          </a:xfrm>
          <a:prstGeom prst="rect">
            <a:avLst/>
          </a:prstGeom>
          <a:no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248" name="Google Shape;1248;p25"/>
          <p:cNvSpPr txBox="1">
            <a:spLocks noGrp="1"/>
          </p:cNvSpPr>
          <p:nvPr>
            <p:ph type="subTitle" idx="14"/>
          </p:nvPr>
        </p:nvSpPr>
        <p:spPr>
          <a:xfrm>
            <a:off x="720000" y="2067325"/>
            <a:ext cx="2074800" cy="656700"/>
          </a:xfrm>
          <a:prstGeom prst="rect">
            <a:avLst/>
          </a:prstGeom>
          <a:no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249" name="Google Shape;1249;p25"/>
          <p:cNvSpPr txBox="1">
            <a:spLocks noGrp="1"/>
          </p:cNvSpPr>
          <p:nvPr>
            <p:ph type="subTitle" idx="15"/>
          </p:nvPr>
        </p:nvSpPr>
        <p:spPr>
          <a:xfrm>
            <a:off x="720000" y="1707875"/>
            <a:ext cx="2074800" cy="3567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250" name="Google Shape;1250;p25"/>
          <p:cNvSpPr txBox="1">
            <a:spLocks noGrp="1"/>
          </p:cNvSpPr>
          <p:nvPr>
            <p:ph type="subTitle" idx="16"/>
          </p:nvPr>
        </p:nvSpPr>
        <p:spPr>
          <a:xfrm>
            <a:off x="3534600" y="1707925"/>
            <a:ext cx="2074800" cy="3567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251" name="Google Shape;1251;p25"/>
          <p:cNvSpPr txBox="1">
            <a:spLocks noGrp="1"/>
          </p:cNvSpPr>
          <p:nvPr>
            <p:ph type="subTitle" idx="17"/>
          </p:nvPr>
        </p:nvSpPr>
        <p:spPr>
          <a:xfrm>
            <a:off x="6337100" y="2067325"/>
            <a:ext cx="2074800" cy="656700"/>
          </a:xfrm>
          <a:prstGeom prst="rect">
            <a:avLst/>
          </a:prstGeom>
          <a:no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252" name="Google Shape;1252;p25"/>
          <p:cNvSpPr txBox="1">
            <a:spLocks noGrp="1"/>
          </p:cNvSpPr>
          <p:nvPr>
            <p:ph type="subTitle" idx="18"/>
          </p:nvPr>
        </p:nvSpPr>
        <p:spPr>
          <a:xfrm>
            <a:off x="6337100" y="1707875"/>
            <a:ext cx="2074800" cy="3567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253" name="Google Shape;1253;p25"/>
          <p:cNvSpPr txBox="1">
            <a:spLocks noGrp="1"/>
          </p:cNvSpPr>
          <p:nvPr>
            <p:ph type="title"/>
          </p:nvPr>
        </p:nvSpPr>
        <p:spPr>
          <a:xfrm>
            <a:off x="7248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four columns 3">
  <p:cSld name="CUSTOM_8_1">
    <p:spTree>
      <p:nvGrpSpPr>
        <p:cNvPr id="1" name="Shape 1254"/>
        <p:cNvGrpSpPr/>
        <p:nvPr/>
      </p:nvGrpSpPr>
      <p:grpSpPr>
        <a:xfrm>
          <a:off x="0" y="0"/>
          <a:ext cx="0" cy="0"/>
          <a:chOff x="0" y="0"/>
          <a:chExt cx="0" cy="0"/>
        </a:xfrm>
      </p:grpSpPr>
      <p:sp>
        <p:nvSpPr>
          <p:cNvPr id="1255" name="Google Shape;1255;p26"/>
          <p:cNvSpPr txBox="1">
            <a:spLocks noGrp="1"/>
          </p:cNvSpPr>
          <p:nvPr>
            <p:ph type="subTitle" idx="1"/>
          </p:nvPr>
        </p:nvSpPr>
        <p:spPr>
          <a:xfrm>
            <a:off x="5253346" y="3846450"/>
            <a:ext cx="2540700" cy="524400"/>
          </a:xfrm>
          <a:prstGeom prst="rect">
            <a:avLst/>
          </a:prstGeom>
          <a:noFill/>
        </p:spPr>
        <p:txBody>
          <a:bodyPr spcFirstLastPara="1" wrap="square" lIns="91425" tIns="91425" rIns="91425" bIns="91425" anchor="ctr" anchorCtr="0">
            <a:noAutofit/>
          </a:bodyPr>
          <a:lstStyle>
            <a:lvl1pPr marR="182880"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256" name="Google Shape;1256;p26"/>
          <p:cNvSpPr txBox="1">
            <a:spLocks noGrp="1"/>
          </p:cNvSpPr>
          <p:nvPr>
            <p:ph type="subTitle" idx="2"/>
          </p:nvPr>
        </p:nvSpPr>
        <p:spPr>
          <a:xfrm>
            <a:off x="1354975" y="3846450"/>
            <a:ext cx="2540700" cy="524400"/>
          </a:xfrm>
          <a:prstGeom prst="rect">
            <a:avLst/>
          </a:prstGeom>
          <a:no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257" name="Google Shape;1257;p26"/>
          <p:cNvSpPr txBox="1">
            <a:spLocks noGrp="1"/>
          </p:cNvSpPr>
          <p:nvPr>
            <p:ph type="subTitle" idx="3"/>
          </p:nvPr>
        </p:nvSpPr>
        <p:spPr>
          <a:xfrm>
            <a:off x="1354975" y="3482800"/>
            <a:ext cx="2540700" cy="3567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258" name="Google Shape;1258;p26"/>
          <p:cNvSpPr txBox="1">
            <a:spLocks noGrp="1"/>
          </p:cNvSpPr>
          <p:nvPr>
            <p:ph type="subTitle" idx="4"/>
          </p:nvPr>
        </p:nvSpPr>
        <p:spPr>
          <a:xfrm>
            <a:off x="5253346" y="3482850"/>
            <a:ext cx="2540700" cy="3567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259" name="Google Shape;1259;p26"/>
          <p:cNvSpPr txBox="1">
            <a:spLocks noGrp="1"/>
          </p:cNvSpPr>
          <p:nvPr>
            <p:ph type="subTitle" idx="5"/>
          </p:nvPr>
        </p:nvSpPr>
        <p:spPr>
          <a:xfrm>
            <a:off x="732100" y="4774950"/>
            <a:ext cx="2200200" cy="197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260" name="Google Shape;1260;p26"/>
          <p:cNvSpPr txBox="1">
            <a:spLocks noGrp="1"/>
          </p:cNvSpPr>
          <p:nvPr>
            <p:ph type="subTitle" idx="6"/>
          </p:nvPr>
        </p:nvSpPr>
        <p:spPr>
          <a:xfrm>
            <a:off x="3819450" y="4774950"/>
            <a:ext cx="1505100" cy="197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261" name="Google Shape;1261;p26"/>
          <p:cNvSpPr txBox="1">
            <a:spLocks noGrp="1"/>
          </p:cNvSpPr>
          <p:nvPr>
            <p:ph type="subTitle" idx="7"/>
          </p:nvPr>
        </p:nvSpPr>
        <p:spPr>
          <a:xfrm>
            <a:off x="6906800" y="4774950"/>
            <a:ext cx="1505100" cy="197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262" name="Google Shape;1262;p26"/>
          <p:cNvGrpSpPr/>
          <p:nvPr/>
        </p:nvGrpSpPr>
        <p:grpSpPr>
          <a:xfrm>
            <a:off x="732100" y="134998"/>
            <a:ext cx="7679800" cy="270000"/>
            <a:chOff x="732100" y="631600"/>
            <a:chExt cx="7679800" cy="270000"/>
          </a:xfrm>
        </p:grpSpPr>
        <p:sp>
          <p:nvSpPr>
            <p:cNvPr id="1263" name="Google Shape;1263;p26"/>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264" name="Google Shape;1264;p26"/>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265" name="Google Shape;1265;p26"/>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266" name="Google Shape;1266;p26"/>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267" name="Google Shape;1267;p26"/>
          <p:cNvSpPr txBox="1">
            <a:spLocks noGrp="1"/>
          </p:cNvSpPr>
          <p:nvPr>
            <p:ph type="subTitle" idx="8"/>
          </p:nvPr>
        </p:nvSpPr>
        <p:spPr>
          <a:xfrm>
            <a:off x="5253350" y="2067325"/>
            <a:ext cx="2540700" cy="524400"/>
          </a:xfrm>
          <a:prstGeom prst="rect">
            <a:avLst/>
          </a:prstGeom>
          <a:no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268" name="Google Shape;1268;p26"/>
          <p:cNvSpPr txBox="1">
            <a:spLocks noGrp="1"/>
          </p:cNvSpPr>
          <p:nvPr>
            <p:ph type="subTitle" idx="9"/>
          </p:nvPr>
        </p:nvSpPr>
        <p:spPr>
          <a:xfrm>
            <a:off x="1354975" y="2067325"/>
            <a:ext cx="2540700" cy="524400"/>
          </a:xfrm>
          <a:prstGeom prst="rect">
            <a:avLst/>
          </a:prstGeom>
          <a:noFill/>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400" b="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Font typeface="Roboto"/>
              <a:buNone/>
              <a:defRPr>
                <a:latin typeface="Roboto"/>
                <a:ea typeface="Roboto"/>
                <a:cs typeface="Roboto"/>
                <a:sym typeface="Roboto"/>
              </a:defRPr>
            </a:lvl4pPr>
            <a:lvl5pPr lvl="4" algn="ctr" rtl="0">
              <a:lnSpc>
                <a:spcPct val="100000"/>
              </a:lnSpc>
              <a:spcBef>
                <a:spcPct val="0"/>
              </a:spcBef>
              <a:spcAft>
                <a:spcPct val="0"/>
              </a:spcAft>
              <a:buSzPts val="1400"/>
              <a:buFont typeface="Roboto"/>
              <a:buNone/>
              <a:defRPr>
                <a:latin typeface="Roboto"/>
                <a:ea typeface="Roboto"/>
                <a:cs typeface="Roboto"/>
                <a:sym typeface="Roboto"/>
              </a:defRPr>
            </a:lvl5pPr>
            <a:lvl6pPr lvl="5" algn="ctr" rtl="0">
              <a:lnSpc>
                <a:spcPct val="100000"/>
              </a:lnSpc>
              <a:spcBef>
                <a:spcPct val="0"/>
              </a:spcBef>
              <a:spcAft>
                <a:spcPct val="0"/>
              </a:spcAft>
              <a:buSzPts val="1400"/>
              <a:buFont typeface="Roboto"/>
              <a:buNone/>
              <a:defRPr>
                <a:latin typeface="Roboto"/>
                <a:ea typeface="Roboto"/>
                <a:cs typeface="Roboto"/>
                <a:sym typeface="Roboto"/>
              </a:defRPr>
            </a:lvl6pPr>
            <a:lvl7pPr lvl="6" algn="ctr" rtl="0">
              <a:lnSpc>
                <a:spcPct val="100000"/>
              </a:lnSpc>
              <a:spcBef>
                <a:spcPct val="0"/>
              </a:spcBef>
              <a:spcAft>
                <a:spcPct val="0"/>
              </a:spcAft>
              <a:buSzPts val="1400"/>
              <a:buFont typeface="Roboto"/>
              <a:buNone/>
              <a:defRPr>
                <a:latin typeface="Roboto"/>
                <a:ea typeface="Roboto"/>
                <a:cs typeface="Roboto"/>
                <a:sym typeface="Roboto"/>
              </a:defRPr>
            </a:lvl7pPr>
            <a:lvl8pPr lvl="7" algn="ctr" rtl="0">
              <a:lnSpc>
                <a:spcPct val="100000"/>
              </a:lnSpc>
              <a:spcBef>
                <a:spcPct val="0"/>
              </a:spcBef>
              <a:spcAft>
                <a:spcPct val="0"/>
              </a:spcAft>
              <a:buSzPts val="1400"/>
              <a:buFont typeface="Roboto"/>
              <a:buNone/>
              <a:defRPr>
                <a:latin typeface="Roboto"/>
                <a:ea typeface="Roboto"/>
                <a:cs typeface="Roboto"/>
                <a:sym typeface="Roboto"/>
              </a:defRPr>
            </a:lvl8pPr>
            <a:lvl9pPr lvl="8" algn="ctr" rtl="0">
              <a:lnSpc>
                <a:spcPct val="100000"/>
              </a:lnSpc>
              <a:spcBef>
                <a:spcPct val="0"/>
              </a:spcBef>
              <a:spcAft>
                <a:spcPct val="0"/>
              </a:spcAft>
              <a:buSzPts val="1400"/>
              <a:buFont typeface="Roboto"/>
              <a:buNone/>
              <a:defRPr>
                <a:latin typeface="Roboto"/>
                <a:ea typeface="Roboto"/>
                <a:cs typeface="Roboto"/>
                <a:sym typeface="Roboto"/>
              </a:defRPr>
            </a:lvl9pPr>
          </a:lstStyle>
          <a:p>
            <a:endParaRPr/>
          </a:p>
        </p:txBody>
      </p:sp>
      <p:sp>
        <p:nvSpPr>
          <p:cNvPr id="1269" name="Google Shape;1269;p26"/>
          <p:cNvSpPr txBox="1">
            <a:spLocks noGrp="1"/>
          </p:cNvSpPr>
          <p:nvPr>
            <p:ph type="subTitle" idx="13"/>
          </p:nvPr>
        </p:nvSpPr>
        <p:spPr>
          <a:xfrm>
            <a:off x="1354975" y="1707875"/>
            <a:ext cx="2540700" cy="3567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270" name="Google Shape;1270;p26"/>
          <p:cNvSpPr txBox="1">
            <a:spLocks noGrp="1"/>
          </p:cNvSpPr>
          <p:nvPr>
            <p:ph type="subTitle" idx="14"/>
          </p:nvPr>
        </p:nvSpPr>
        <p:spPr>
          <a:xfrm>
            <a:off x="5253350" y="1707925"/>
            <a:ext cx="2540700" cy="356700"/>
          </a:xfrm>
          <a:prstGeom prst="rect">
            <a:avLst/>
          </a:prstGeom>
          <a:noFill/>
          <a:effectLst>
            <a:outerShdw dist="28575" dir="3300000" algn="bl" rotWithShape="0">
              <a:schemeClr val="dk1"/>
            </a:outerShdw>
          </a:effectLst>
        </p:spPr>
        <p:txBody>
          <a:bodyPr spcFirstLastPara="1" wrap="square" lIns="91425" tIns="91425" rIns="91425" bIns="91425" anchor="ctr" anchorCtr="0">
            <a:noAutofit/>
          </a:bodyPr>
          <a:lstStyle>
            <a:lvl1pPr lvl="0" algn="ctr" rtl="0">
              <a:lnSpc>
                <a:spcPct val="100000"/>
              </a:lnSpc>
              <a:spcBef>
                <a:spcPct val="0"/>
              </a:spcBef>
              <a:spcAft>
                <a:spcPct val="0"/>
              </a:spcAft>
              <a:buNone/>
              <a:defRPr sz="1500">
                <a:latin typeface="Press Start 2P"/>
                <a:ea typeface="Press Start 2P"/>
                <a:cs typeface="Press Start 2P"/>
                <a:sym typeface="Press Start 2P"/>
              </a:defRPr>
            </a:lvl1pPr>
            <a:lvl2pPr lvl="1" algn="ctr" rtl="0">
              <a:lnSpc>
                <a:spcPct val="100000"/>
              </a:lnSpc>
              <a:spcBef>
                <a:spcPct val="0"/>
              </a:spcBef>
              <a:spcAft>
                <a:spcPct val="0"/>
              </a:spcAft>
              <a:buNone/>
              <a:defRPr sz="1500">
                <a:latin typeface="Press Start 2P"/>
                <a:ea typeface="Press Start 2P"/>
                <a:cs typeface="Press Start 2P"/>
                <a:sym typeface="Press Start 2P"/>
              </a:defRPr>
            </a:lvl2pPr>
            <a:lvl3pPr lvl="2" algn="ctr" rtl="0">
              <a:lnSpc>
                <a:spcPct val="100000"/>
              </a:lnSpc>
              <a:spcBef>
                <a:spcPct val="0"/>
              </a:spcBef>
              <a:spcAft>
                <a:spcPct val="0"/>
              </a:spcAft>
              <a:buNone/>
              <a:defRPr sz="1500">
                <a:latin typeface="Press Start 2P"/>
                <a:ea typeface="Press Start 2P"/>
                <a:cs typeface="Press Start 2P"/>
                <a:sym typeface="Press Start 2P"/>
              </a:defRPr>
            </a:lvl3pPr>
            <a:lvl4pPr lvl="3" algn="ctr" rtl="0">
              <a:lnSpc>
                <a:spcPct val="100000"/>
              </a:lnSpc>
              <a:spcBef>
                <a:spcPct val="0"/>
              </a:spcBef>
              <a:spcAft>
                <a:spcPct val="0"/>
              </a:spcAft>
              <a:buNone/>
              <a:defRPr sz="1500">
                <a:latin typeface="Press Start 2P"/>
                <a:ea typeface="Press Start 2P"/>
                <a:cs typeface="Press Start 2P"/>
                <a:sym typeface="Press Start 2P"/>
              </a:defRPr>
            </a:lvl4pPr>
            <a:lvl5pPr lvl="4" algn="ctr" rtl="0">
              <a:lnSpc>
                <a:spcPct val="100000"/>
              </a:lnSpc>
              <a:spcBef>
                <a:spcPct val="0"/>
              </a:spcBef>
              <a:spcAft>
                <a:spcPct val="0"/>
              </a:spcAft>
              <a:buNone/>
              <a:defRPr sz="1500">
                <a:latin typeface="Press Start 2P"/>
                <a:ea typeface="Press Start 2P"/>
                <a:cs typeface="Press Start 2P"/>
                <a:sym typeface="Press Start 2P"/>
              </a:defRPr>
            </a:lvl5pPr>
            <a:lvl6pPr lvl="5" algn="ctr" rtl="0">
              <a:lnSpc>
                <a:spcPct val="100000"/>
              </a:lnSpc>
              <a:spcBef>
                <a:spcPct val="0"/>
              </a:spcBef>
              <a:spcAft>
                <a:spcPct val="0"/>
              </a:spcAft>
              <a:buNone/>
              <a:defRPr sz="1500">
                <a:latin typeface="Press Start 2P"/>
                <a:ea typeface="Press Start 2P"/>
                <a:cs typeface="Press Start 2P"/>
                <a:sym typeface="Press Start 2P"/>
              </a:defRPr>
            </a:lvl6pPr>
            <a:lvl7pPr lvl="6" algn="ctr" rtl="0">
              <a:lnSpc>
                <a:spcPct val="100000"/>
              </a:lnSpc>
              <a:spcBef>
                <a:spcPct val="0"/>
              </a:spcBef>
              <a:spcAft>
                <a:spcPct val="0"/>
              </a:spcAft>
              <a:buNone/>
              <a:defRPr sz="1500">
                <a:latin typeface="Press Start 2P"/>
                <a:ea typeface="Press Start 2P"/>
                <a:cs typeface="Press Start 2P"/>
                <a:sym typeface="Press Start 2P"/>
              </a:defRPr>
            </a:lvl7pPr>
            <a:lvl8pPr lvl="7" algn="ctr" rtl="0">
              <a:lnSpc>
                <a:spcPct val="100000"/>
              </a:lnSpc>
              <a:spcBef>
                <a:spcPct val="0"/>
              </a:spcBef>
              <a:spcAft>
                <a:spcPct val="0"/>
              </a:spcAft>
              <a:buNone/>
              <a:defRPr sz="1500">
                <a:latin typeface="Press Start 2P"/>
                <a:ea typeface="Press Start 2P"/>
                <a:cs typeface="Press Start 2P"/>
                <a:sym typeface="Press Start 2P"/>
              </a:defRPr>
            </a:lvl8pPr>
            <a:lvl9pPr lvl="8" algn="ctr" rtl="0">
              <a:lnSpc>
                <a:spcPct val="100000"/>
              </a:lnSpc>
              <a:spcBef>
                <a:spcPct val="0"/>
              </a:spcBef>
              <a:spcAft>
                <a:spcPct val="0"/>
              </a:spcAft>
              <a:buNone/>
              <a:defRPr sz="1500">
                <a:latin typeface="Press Start 2P"/>
                <a:ea typeface="Press Start 2P"/>
                <a:cs typeface="Press Start 2P"/>
                <a:sym typeface="Press Start 2P"/>
              </a:defRPr>
            </a:lvl9pPr>
          </a:lstStyle>
          <a:p>
            <a:endParaRPr/>
          </a:p>
        </p:txBody>
      </p:sp>
      <p:sp>
        <p:nvSpPr>
          <p:cNvPr id="1271" name="Google Shape;1271;p26"/>
          <p:cNvSpPr txBox="1">
            <a:spLocks noGrp="1"/>
          </p:cNvSpPr>
          <p:nvPr>
            <p:ph type="title"/>
          </p:nvPr>
        </p:nvSpPr>
        <p:spPr>
          <a:xfrm>
            <a:off x="7248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1272" name="Google Shape;1272;p26"/>
          <p:cNvSpPr/>
          <p:nvPr/>
        </p:nvSpPr>
        <p:spPr>
          <a:xfrm>
            <a:off x="717513" y="2808550"/>
            <a:ext cx="3810600" cy="17058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73" name="Google Shape;1273;p26"/>
          <p:cNvSpPr/>
          <p:nvPr/>
        </p:nvSpPr>
        <p:spPr>
          <a:xfrm>
            <a:off x="717513" y="1018175"/>
            <a:ext cx="3810600" cy="17058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74" name="Google Shape;1274;p26"/>
          <p:cNvSpPr/>
          <p:nvPr/>
        </p:nvSpPr>
        <p:spPr>
          <a:xfrm>
            <a:off x="4615888" y="2808550"/>
            <a:ext cx="3810600" cy="17058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75" name="Google Shape;1275;p26"/>
          <p:cNvSpPr/>
          <p:nvPr/>
        </p:nvSpPr>
        <p:spPr>
          <a:xfrm>
            <a:off x="4615888" y="1018175"/>
            <a:ext cx="3810600" cy="17058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76" name="Google Shape;1276;p26"/>
          <p:cNvSpPr/>
          <p:nvPr/>
        </p:nvSpPr>
        <p:spPr>
          <a:xfrm>
            <a:off x="720025" y="540000"/>
            <a:ext cx="7704000" cy="4077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277"/>
        <p:cNvGrpSpPr/>
        <p:nvPr/>
      </p:nvGrpSpPr>
      <p:grpSpPr>
        <a:xfrm>
          <a:off x="0" y="0"/>
          <a:ext cx="0" cy="0"/>
          <a:chOff x="0" y="0"/>
          <a:chExt cx="0" cy="0"/>
        </a:xfrm>
      </p:grpSpPr>
      <p:grpSp>
        <p:nvGrpSpPr>
          <p:cNvPr id="1278" name="Google Shape;1278;p27"/>
          <p:cNvGrpSpPr/>
          <p:nvPr/>
        </p:nvGrpSpPr>
        <p:grpSpPr>
          <a:xfrm>
            <a:off x="732100" y="770550"/>
            <a:ext cx="7691875" cy="173400"/>
            <a:chOff x="732100" y="770550"/>
            <a:chExt cx="7691875" cy="173400"/>
          </a:xfrm>
        </p:grpSpPr>
        <p:sp>
          <p:nvSpPr>
            <p:cNvPr id="1279" name="Google Shape;1279;p27"/>
            <p:cNvSpPr/>
            <p:nvPr/>
          </p:nvSpPr>
          <p:spPr>
            <a:xfrm>
              <a:off x="1470575" y="861050"/>
              <a:ext cx="6953400" cy="77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280" name="Google Shape;1280;p27"/>
            <p:cNvGrpSpPr/>
            <p:nvPr/>
          </p:nvGrpSpPr>
          <p:grpSpPr>
            <a:xfrm>
              <a:off x="732100" y="770550"/>
              <a:ext cx="648875" cy="173400"/>
              <a:chOff x="732100" y="770550"/>
              <a:chExt cx="648875" cy="173400"/>
            </a:xfrm>
          </p:grpSpPr>
          <p:sp>
            <p:nvSpPr>
              <p:cNvPr id="1281" name="Google Shape;1281;p27"/>
              <p:cNvSpPr/>
              <p:nvPr/>
            </p:nvSpPr>
            <p:spPr>
              <a:xfrm>
                <a:off x="732100"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82" name="Google Shape;1282;p27"/>
              <p:cNvSpPr/>
              <p:nvPr/>
            </p:nvSpPr>
            <p:spPr>
              <a:xfrm>
                <a:off x="1207275"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83" name="Google Shape;1283;p27"/>
              <p:cNvSpPr/>
              <p:nvPr/>
            </p:nvSpPr>
            <p:spPr>
              <a:xfrm>
                <a:off x="969688"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284" name="Google Shape;1284;p27"/>
          <p:cNvSpPr/>
          <p:nvPr/>
        </p:nvSpPr>
        <p:spPr>
          <a:xfrm>
            <a:off x="732100" y="3809925"/>
            <a:ext cx="7692000" cy="3933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85" name="Google Shape;1285;p27"/>
          <p:cNvSpPr txBox="1">
            <a:spLocks noGrp="1"/>
          </p:cNvSpPr>
          <p:nvPr>
            <p:ph type="subTitle" idx="1"/>
          </p:nvPr>
        </p:nvSpPr>
        <p:spPr>
          <a:xfrm>
            <a:off x="732100" y="4774950"/>
            <a:ext cx="2200200" cy="197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286" name="Google Shape;1286;p27"/>
          <p:cNvSpPr txBox="1">
            <a:spLocks noGrp="1"/>
          </p:cNvSpPr>
          <p:nvPr>
            <p:ph type="subTitle" idx="2"/>
          </p:nvPr>
        </p:nvSpPr>
        <p:spPr>
          <a:xfrm>
            <a:off x="3819450" y="4774950"/>
            <a:ext cx="1505100" cy="197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287" name="Google Shape;1287;p27"/>
          <p:cNvSpPr txBox="1">
            <a:spLocks noGrp="1"/>
          </p:cNvSpPr>
          <p:nvPr>
            <p:ph type="subTitle" idx="3"/>
          </p:nvPr>
        </p:nvSpPr>
        <p:spPr>
          <a:xfrm>
            <a:off x="6906800" y="4774950"/>
            <a:ext cx="1505100" cy="197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288" name="Google Shape;1288;p27"/>
          <p:cNvSpPr txBox="1">
            <a:spLocks noGrp="1"/>
          </p:cNvSpPr>
          <p:nvPr>
            <p:ph type="title"/>
          </p:nvPr>
        </p:nvSpPr>
        <p:spPr>
          <a:xfrm>
            <a:off x="4572000" y="3840200"/>
            <a:ext cx="3852000" cy="399900"/>
          </a:xfrm>
          <a:prstGeom prst="rect">
            <a:avLst/>
          </a:prstGeom>
          <a:effectLst>
            <a:outerShdw dist="28575" dir="3300000" algn="bl" rotWithShape="0">
              <a:schemeClr val="dk1"/>
            </a:outerShdw>
          </a:effectLst>
        </p:spPr>
        <p:txBody>
          <a:bodyPr spcFirstLastPara="1" wrap="square" lIns="91425" tIns="91425" rIns="91425" bIns="91425" anchor="t" anchorCtr="0">
            <a:noAutofit/>
          </a:bodyPr>
          <a:lstStyle>
            <a:lvl1pPr lvl="0" algn="r">
              <a:spcBef>
                <a:spcPct val="0"/>
              </a:spcBef>
              <a:spcAft>
                <a:spcPct val="0"/>
              </a:spcAft>
              <a:buSzPts val="2000"/>
              <a:buNone/>
              <a:defRPr sz="1500"/>
            </a:lvl1pPr>
            <a:lvl2pPr lvl="1" algn="r">
              <a:spcBef>
                <a:spcPct val="0"/>
              </a:spcBef>
              <a:spcAft>
                <a:spcPct val="0"/>
              </a:spcAft>
              <a:buSzPts val="2800"/>
              <a:buNone/>
              <a:defRPr>
                <a:latin typeface="Orbitron"/>
                <a:ea typeface="Orbitron"/>
                <a:cs typeface="Orbitron"/>
                <a:sym typeface="Orbitron"/>
              </a:defRPr>
            </a:lvl2pPr>
            <a:lvl3pPr lvl="2" algn="r">
              <a:spcBef>
                <a:spcPct val="0"/>
              </a:spcBef>
              <a:spcAft>
                <a:spcPct val="0"/>
              </a:spcAft>
              <a:buSzPts val="2800"/>
              <a:buNone/>
              <a:defRPr>
                <a:latin typeface="Orbitron"/>
                <a:ea typeface="Orbitron"/>
                <a:cs typeface="Orbitron"/>
                <a:sym typeface="Orbitron"/>
              </a:defRPr>
            </a:lvl3pPr>
            <a:lvl4pPr lvl="3" algn="r">
              <a:spcBef>
                <a:spcPct val="0"/>
              </a:spcBef>
              <a:spcAft>
                <a:spcPct val="0"/>
              </a:spcAft>
              <a:buSzPts val="2800"/>
              <a:buNone/>
              <a:defRPr>
                <a:latin typeface="Orbitron"/>
                <a:ea typeface="Orbitron"/>
                <a:cs typeface="Orbitron"/>
                <a:sym typeface="Orbitron"/>
              </a:defRPr>
            </a:lvl4pPr>
            <a:lvl5pPr lvl="4" algn="r">
              <a:spcBef>
                <a:spcPct val="0"/>
              </a:spcBef>
              <a:spcAft>
                <a:spcPct val="0"/>
              </a:spcAft>
              <a:buSzPts val="2800"/>
              <a:buNone/>
              <a:defRPr>
                <a:latin typeface="Orbitron"/>
                <a:ea typeface="Orbitron"/>
                <a:cs typeface="Orbitron"/>
                <a:sym typeface="Orbitron"/>
              </a:defRPr>
            </a:lvl5pPr>
            <a:lvl6pPr lvl="5" algn="r">
              <a:spcBef>
                <a:spcPct val="0"/>
              </a:spcBef>
              <a:spcAft>
                <a:spcPct val="0"/>
              </a:spcAft>
              <a:buSzPts val="2800"/>
              <a:buNone/>
              <a:defRPr>
                <a:latin typeface="Orbitron"/>
                <a:ea typeface="Orbitron"/>
                <a:cs typeface="Orbitron"/>
                <a:sym typeface="Orbitron"/>
              </a:defRPr>
            </a:lvl6pPr>
            <a:lvl7pPr lvl="6" algn="r">
              <a:spcBef>
                <a:spcPct val="0"/>
              </a:spcBef>
              <a:spcAft>
                <a:spcPct val="0"/>
              </a:spcAft>
              <a:buSzPts val="2800"/>
              <a:buNone/>
              <a:defRPr>
                <a:latin typeface="Orbitron"/>
                <a:ea typeface="Orbitron"/>
                <a:cs typeface="Orbitron"/>
                <a:sym typeface="Orbitron"/>
              </a:defRPr>
            </a:lvl7pPr>
            <a:lvl8pPr lvl="7" algn="r">
              <a:spcBef>
                <a:spcPct val="0"/>
              </a:spcBef>
              <a:spcAft>
                <a:spcPct val="0"/>
              </a:spcAft>
              <a:buSzPts val="2800"/>
              <a:buNone/>
              <a:defRPr>
                <a:latin typeface="Orbitron"/>
                <a:ea typeface="Orbitron"/>
                <a:cs typeface="Orbitron"/>
                <a:sym typeface="Orbitron"/>
              </a:defRPr>
            </a:lvl8pPr>
            <a:lvl9pPr lvl="8" algn="r">
              <a:spcBef>
                <a:spcPct val="0"/>
              </a:spcBef>
              <a:spcAft>
                <a:spcPct val="0"/>
              </a:spcAft>
              <a:buSzPts val="2800"/>
              <a:buNone/>
              <a:defRPr>
                <a:latin typeface="Orbitron"/>
                <a:ea typeface="Orbitron"/>
                <a:cs typeface="Orbitron"/>
                <a:sym typeface="Orbitron"/>
              </a:defRPr>
            </a:lvl9pPr>
          </a:lstStyle>
          <a:p>
            <a:endParaRPr/>
          </a:p>
        </p:txBody>
      </p:sp>
      <p:sp>
        <p:nvSpPr>
          <p:cNvPr id="1289" name="Google Shape;1289;p27"/>
          <p:cNvSpPr txBox="1">
            <a:spLocks noGrp="1"/>
          </p:cNvSpPr>
          <p:nvPr>
            <p:ph type="subTitle" idx="4"/>
          </p:nvPr>
        </p:nvSpPr>
        <p:spPr>
          <a:xfrm>
            <a:off x="726000" y="1242875"/>
            <a:ext cx="7692000" cy="2292600"/>
          </a:xfrm>
          <a:prstGeom prst="rect">
            <a:avLst/>
          </a:prstGeom>
        </p:spPr>
        <p:txBody>
          <a:bodyPr spcFirstLastPara="1" wrap="square" lIns="91425" tIns="91425" rIns="91425" bIns="91425" anchor="t" anchorCtr="0">
            <a:noAutofit/>
          </a:bodyPr>
          <a:lstStyle>
            <a:lvl1pPr lvl="0" algn="r">
              <a:lnSpc>
                <a:spcPct val="100000"/>
              </a:lnSpc>
              <a:spcBef>
                <a:spcPct val="0"/>
              </a:spcBef>
              <a:spcAft>
                <a:spcPct val="0"/>
              </a:spcAft>
              <a:buSzPts val="3400"/>
              <a:buNone/>
              <a:defRPr sz="34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grpSp>
        <p:nvGrpSpPr>
          <p:cNvPr id="1290" name="Google Shape;1290;p27"/>
          <p:cNvGrpSpPr/>
          <p:nvPr/>
        </p:nvGrpSpPr>
        <p:grpSpPr>
          <a:xfrm>
            <a:off x="732100" y="134998"/>
            <a:ext cx="7679800" cy="270000"/>
            <a:chOff x="732100" y="631600"/>
            <a:chExt cx="7679800" cy="270000"/>
          </a:xfrm>
        </p:grpSpPr>
        <p:sp>
          <p:nvSpPr>
            <p:cNvPr id="1291" name="Google Shape;1291;p27"/>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292" name="Google Shape;1292;p27"/>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293" name="Google Shape;1293;p27"/>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294" name="Google Shape;1294;p27"/>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Quote 1">
  <p:cSld name="CUSTOM_3_1">
    <p:spTree>
      <p:nvGrpSpPr>
        <p:cNvPr id="1" name="Shape 1295"/>
        <p:cNvGrpSpPr/>
        <p:nvPr/>
      </p:nvGrpSpPr>
      <p:grpSpPr>
        <a:xfrm>
          <a:off x="0" y="0"/>
          <a:ext cx="0" cy="0"/>
          <a:chOff x="0" y="0"/>
          <a:chExt cx="0" cy="0"/>
        </a:xfrm>
      </p:grpSpPr>
      <p:sp>
        <p:nvSpPr>
          <p:cNvPr id="1296" name="Google Shape;1296;p28"/>
          <p:cNvSpPr/>
          <p:nvPr/>
        </p:nvSpPr>
        <p:spPr>
          <a:xfrm>
            <a:off x="-50" y="719700"/>
            <a:ext cx="9144000" cy="37041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97" name="Google Shape;1297;p28"/>
          <p:cNvSpPr txBox="1">
            <a:spLocks noGrp="1"/>
          </p:cNvSpPr>
          <p:nvPr>
            <p:ph type="subTitle" idx="1"/>
          </p:nvPr>
        </p:nvSpPr>
        <p:spPr>
          <a:xfrm>
            <a:off x="732100" y="4774950"/>
            <a:ext cx="2200200" cy="197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298" name="Google Shape;1298;p28"/>
          <p:cNvSpPr txBox="1">
            <a:spLocks noGrp="1"/>
          </p:cNvSpPr>
          <p:nvPr>
            <p:ph type="subTitle" idx="2"/>
          </p:nvPr>
        </p:nvSpPr>
        <p:spPr>
          <a:xfrm>
            <a:off x="3819450" y="4774950"/>
            <a:ext cx="1505100" cy="197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299" name="Google Shape;1299;p28"/>
          <p:cNvSpPr txBox="1">
            <a:spLocks noGrp="1"/>
          </p:cNvSpPr>
          <p:nvPr>
            <p:ph type="subTitle" idx="3"/>
          </p:nvPr>
        </p:nvSpPr>
        <p:spPr>
          <a:xfrm>
            <a:off x="6906800" y="4774950"/>
            <a:ext cx="1505100" cy="197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300" name="Google Shape;1300;p28"/>
          <p:cNvSpPr txBox="1">
            <a:spLocks noGrp="1"/>
          </p:cNvSpPr>
          <p:nvPr>
            <p:ph type="title"/>
          </p:nvPr>
        </p:nvSpPr>
        <p:spPr>
          <a:xfrm>
            <a:off x="2756850" y="3597525"/>
            <a:ext cx="3630300" cy="399900"/>
          </a:xfrm>
          <a:prstGeom prst="rect">
            <a:avLst/>
          </a:prstGeom>
          <a:effectLst>
            <a:outerShdw dist="28575"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sz="1500"/>
            </a:lvl1pPr>
            <a:lvl2pPr lvl="1" algn="r" rtl="0">
              <a:spcBef>
                <a:spcPct val="0"/>
              </a:spcBef>
              <a:spcAft>
                <a:spcPct val="0"/>
              </a:spcAft>
              <a:buSzPts val="2800"/>
              <a:buNone/>
              <a:defRPr>
                <a:latin typeface="Orbitron"/>
                <a:ea typeface="Orbitron"/>
                <a:cs typeface="Orbitron"/>
                <a:sym typeface="Orbitron"/>
              </a:defRPr>
            </a:lvl2pPr>
            <a:lvl3pPr lvl="2" algn="r" rtl="0">
              <a:spcBef>
                <a:spcPct val="0"/>
              </a:spcBef>
              <a:spcAft>
                <a:spcPct val="0"/>
              </a:spcAft>
              <a:buSzPts val="2800"/>
              <a:buNone/>
              <a:defRPr>
                <a:latin typeface="Orbitron"/>
                <a:ea typeface="Orbitron"/>
                <a:cs typeface="Orbitron"/>
                <a:sym typeface="Orbitron"/>
              </a:defRPr>
            </a:lvl3pPr>
            <a:lvl4pPr lvl="3" algn="r" rtl="0">
              <a:spcBef>
                <a:spcPct val="0"/>
              </a:spcBef>
              <a:spcAft>
                <a:spcPct val="0"/>
              </a:spcAft>
              <a:buSzPts val="2800"/>
              <a:buNone/>
              <a:defRPr>
                <a:latin typeface="Orbitron"/>
                <a:ea typeface="Orbitron"/>
                <a:cs typeface="Orbitron"/>
                <a:sym typeface="Orbitron"/>
              </a:defRPr>
            </a:lvl4pPr>
            <a:lvl5pPr lvl="4" algn="r" rtl="0">
              <a:spcBef>
                <a:spcPct val="0"/>
              </a:spcBef>
              <a:spcAft>
                <a:spcPct val="0"/>
              </a:spcAft>
              <a:buSzPts val="2800"/>
              <a:buNone/>
              <a:defRPr>
                <a:latin typeface="Orbitron"/>
                <a:ea typeface="Orbitron"/>
                <a:cs typeface="Orbitron"/>
                <a:sym typeface="Orbitron"/>
              </a:defRPr>
            </a:lvl5pPr>
            <a:lvl6pPr lvl="5" algn="r" rtl="0">
              <a:spcBef>
                <a:spcPct val="0"/>
              </a:spcBef>
              <a:spcAft>
                <a:spcPct val="0"/>
              </a:spcAft>
              <a:buSzPts val="2800"/>
              <a:buNone/>
              <a:defRPr>
                <a:latin typeface="Orbitron"/>
                <a:ea typeface="Orbitron"/>
                <a:cs typeface="Orbitron"/>
                <a:sym typeface="Orbitron"/>
              </a:defRPr>
            </a:lvl6pPr>
            <a:lvl7pPr lvl="6" algn="r" rtl="0">
              <a:spcBef>
                <a:spcPct val="0"/>
              </a:spcBef>
              <a:spcAft>
                <a:spcPct val="0"/>
              </a:spcAft>
              <a:buSzPts val="2800"/>
              <a:buNone/>
              <a:defRPr>
                <a:latin typeface="Orbitron"/>
                <a:ea typeface="Orbitron"/>
                <a:cs typeface="Orbitron"/>
                <a:sym typeface="Orbitron"/>
              </a:defRPr>
            </a:lvl7pPr>
            <a:lvl8pPr lvl="7" algn="r" rtl="0">
              <a:spcBef>
                <a:spcPct val="0"/>
              </a:spcBef>
              <a:spcAft>
                <a:spcPct val="0"/>
              </a:spcAft>
              <a:buSzPts val="2800"/>
              <a:buNone/>
              <a:defRPr>
                <a:latin typeface="Orbitron"/>
                <a:ea typeface="Orbitron"/>
                <a:cs typeface="Orbitron"/>
                <a:sym typeface="Orbitron"/>
              </a:defRPr>
            </a:lvl8pPr>
            <a:lvl9pPr lvl="8" algn="r" rtl="0">
              <a:spcBef>
                <a:spcPct val="0"/>
              </a:spcBef>
              <a:spcAft>
                <a:spcPct val="0"/>
              </a:spcAft>
              <a:buSzPts val="2800"/>
              <a:buNone/>
              <a:defRPr>
                <a:latin typeface="Orbitron"/>
                <a:ea typeface="Orbitron"/>
                <a:cs typeface="Orbitron"/>
                <a:sym typeface="Orbitron"/>
              </a:defRPr>
            </a:lvl9pPr>
          </a:lstStyle>
          <a:p>
            <a:endParaRPr/>
          </a:p>
        </p:txBody>
      </p:sp>
      <p:sp>
        <p:nvSpPr>
          <p:cNvPr id="1301" name="Google Shape;1301;p28"/>
          <p:cNvSpPr txBox="1">
            <a:spLocks noGrp="1"/>
          </p:cNvSpPr>
          <p:nvPr>
            <p:ph type="subTitle" idx="4"/>
          </p:nvPr>
        </p:nvSpPr>
        <p:spPr>
          <a:xfrm>
            <a:off x="726000" y="1193700"/>
            <a:ext cx="7692000" cy="22926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3400"/>
              <a:buNone/>
              <a:defRPr sz="34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302" name="Google Shape;1302;p28"/>
          <p:cNvGrpSpPr/>
          <p:nvPr/>
        </p:nvGrpSpPr>
        <p:grpSpPr>
          <a:xfrm>
            <a:off x="732100" y="134998"/>
            <a:ext cx="7679800" cy="270000"/>
            <a:chOff x="732100" y="631600"/>
            <a:chExt cx="7679800" cy="270000"/>
          </a:xfrm>
        </p:grpSpPr>
        <p:sp>
          <p:nvSpPr>
            <p:cNvPr id="1303" name="Google Shape;1303;p28"/>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304" name="Google Shape;1304;p28"/>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305" name="Google Shape;1305;p28"/>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306" name="Google Shape;1306;p28"/>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grpSp>
        <p:nvGrpSpPr>
          <p:cNvPr id="1307" name="Google Shape;1307;p28"/>
          <p:cNvGrpSpPr/>
          <p:nvPr/>
        </p:nvGrpSpPr>
        <p:grpSpPr>
          <a:xfrm>
            <a:off x="-154175" y="719700"/>
            <a:ext cx="9412651" cy="315162"/>
            <a:chOff x="-154175" y="719700"/>
            <a:chExt cx="9412651" cy="315162"/>
          </a:xfrm>
        </p:grpSpPr>
        <p:sp>
          <p:nvSpPr>
            <p:cNvPr id="1308" name="Google Shape;1308;p28"/>
            <p:cNvSpPr/>
            <p:nvPr/>
          </p:nvSpPr>
          <p:spPr>
            <a:xfrm>
              <a:off x="-154175"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09" name="Google Shape;1309;p28"/>
            <p:cNvSpPr/>
            <p:nvPr/>
          </p:nvSpPr>
          <p:spPr>
            <a:xfrm>
              <a:off x="34458"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10" name="Google Shape;1310;p28"/>
            <p:cNvSpPr/>
            <p:nvPr/>
          </p:nvSpPr>
          <p:spPr>
            <a:xfrm>
              <a:off x="223092"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11" name="Google Shape;1311;p28"/>
            <p:cNvSpPr/>
            <p:nvPr/>
          </p:nvSpPr>
          <p:spPr>
            <a:xfrm>
              <a:off x="411725"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12" name="Google Shape;1312;p28"/>
            <p:cNvSpPr/>
            <p:nvPr/>
          </p:nvSpPr>
          <p:spPr>
            <a:xfrm>
              <a:off x="600359"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13" name="Google Shape;1313;p28"/>
            <p:cNvSpPr/>
            <p:nvPr/>
          </p:nvSpPr>
          <p:spPr>
            <a:xfrm>
              <a:off x="788992"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14" name="Google Shape;1314;p28"/>
            <p:cNvSpPr/>
            <p:nvPr/>
          </p:nvSpPr>
          <p:spPr>
            <a:xfrm>
              <a:off x="977625"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15" name="Google Shape;1315;p28"/>
            <p:cNvSpPr/>
            <p:nvPr/>
          </p:nvSpPr>
          <p:spPr>
            <a:xfrm>
              <a:off x="1166259"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16" name="Google Shape;1316;p28"/>
            <p:cNvSpPr/>
            <p:nvPr/>
          </p:nvSpPr>
          <p:spPr>
            <a:xfrm>
              <a:off x="1354892"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17" name="Google Shape;1317;p28"/>
            <p:cNvSpPr/>
            <p:nvPr/>
          </p:nvSpPr>
          <p:spPr>
            <a:xfrm>
              <a:off x="1543526"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18" name="Google Shape;1318;p28"/>
            <p:cNvSpPr/>
            <p:nvPr/>
          </p:nvSpPr>
          <p:spPr>
            <a:xfrm>
              <a:off x="1732159"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19" name="Google Shape;1319;p28"/>
            <p:cNvSpPr/>
            <p:nvPr/>
          </p:nvSpPr>
          <p:spPr>
            <a:xfrm>
              <a:off x="1920793"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20" name="Google Shape;1320;p28"/>
            <p:cNvSpPr/>
            <p:nvPr/>
          </p:nvSpPr>
          <p:spPr>
            <a:xfrm>
              <a:off x="2109426"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21" name="Google Shape;1321;p28"/>
            <p:cNvSpPr/>
            <p:nvPr/>
          </p:nvSpPr>
          <p:spPr>
            <a:xfrm>
              <a:off x="2298059"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22" name="Google Shape;1322;p28"/>
            <p:cNvSpPr/>
            <p:nvPr/>
          </p:nvSpPr>
          <p:spPr>
            <a:xfrm>
              <a:off x="2486693"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23" name="Google Shape;1323;p28"/>
            <p:cNvSpPr/>
            <p:nvPr/>
          </p:nvSpPr>
          <p:spPr>
            <a:xfrm>
              <a:off x="2675326"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24" name="Google Shape;1324;p28"/>
            <p:cNvSpPr/>
            <p:nvPr/>
          </p:nvSpPr>
          <p:spPr>
            <a:xfrm>
              <a:off x="2863960"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25" name="Google Shape;1325;p28"/>
            <p:cNvSpPr/>
            <p:nvPr/>
          </p:nvSpPr>
          <p:spPr>
            <a:xfrm>
              <a:off x="3052593"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26" name="Google Shape;1326;p28"/>
            <p:cNvSpPr/>
            <p:nvPr/>
          </p:nvSpPr>
          <p:spPr>
            <a:xfrm>
              <a:off x="3241226"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27" name="Google Shape;1327;p28"/>
            <p:cNvSpPr/>
            <p:nvPr/>
          </p:nvSpPr>
          <p:spPr>
            <a:xfrm>
              <a:off x="3429860"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28" name="Google Shape;1328;p28"/>
            <p:cNvSpPr/>
            <p:nvPr/>
          </p:nvSpPr>
          <p:spPr>
            <a:xfrm>
              <a:off x="3618493"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29" name="Google Shape;1329;p28"/>
            <p:cNvSpPr/>
            <p:nvPr/>
          </p:nvSpPr>
          <p:spPr>
            <a:xfrm>
              <a:off x="3807127"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30" name="Google Shape;1330;p28"/>
            <p:cNvSpPr/>
            <p:nvPr/>
          </p:nvSpPr>
          <p:spPr>
            <a:xfrm>
              <a:off x="3995760"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31" name="Google Shape;1331;p28"/>
            <p:cNvSpPr/>
            <p:nvPr/>
          </p:nvSpPr>
          <p:spPr>
            <a:xfrm>
              <a:off x="4184393"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32" name="Google Shape;1332;p28"/>
            <p:cNvSpPr/>
            <p:nvPr/>
          </p:nvSpPr>
          <p:spPr>
            <a:xfrm>
              <a:off x="4373027"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33" name="Google Shape;1333;p28"/>
            <p:cNvSpPr/>
            <p:nvPr/>
          </p:nvSpPr>
          <p:spPr>
            <a:xfrm>
              <a:off x="4561660"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34" name="Google Shape;1334;p28"/>
            <p:cNvSpPr/>
            <p:nvPr/>
          </p:nvSpPr>
          <p:spPr>
            <a:xfrm>
              <a:off x="4750294"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35" name="Google Shape;1335;p28"/>
            <p:cNvSpPr/>
            <p:nvPr/>
          </p:nvSpPr>
          <p:spPr>
            <a:xfrm>
              <a:off x="4938927"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36" name="Google Shape;1336;p28"/>
            <p:cNvSpPr/>
            <p:nvPr/>
          </p:nvSpPr>
          <p:spPr>
            <a:xfrm>
              <a:off x="5127560"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37" name="Google Shape;1337;p28"/>
            <p:cNvSpPr/>
            <p:nvPr/>
          </p:nvSpPr>
          <p:spPr>
            <a:xfrm>
              <a:off x="5316194"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38" name="Google Shape;1338;p28"/>
            <p:cNvSpPr/>
            <p:nvPr/>
          </p:nvSpPr>
          <p:spPr>
            <a:xfrm>
              <a:off x="5504827"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39" name="Google Shape;1339;p28"/>
            <p:cNvSpPr/>
            <p:nvPr/>
          </p:nvSpPr>
          <p:spPr>
            <a:xfrm>
              <a:off x="5693461"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40" name="Google Shape;1340;p28"/>
            <p:cNvSpPr/>
            <p:nvPr/>
          </p:nvSpPr>
          <p:spPr>
            <a:xfrm>
              <a:off x="5882094"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41" name="Google Shape;1341;p28"/>
            <p:cNvSpPr/>
            <p:nvPr/>
          </p:nvSpPr>
          <p:spPr>
            <a:xfrm>
              <a:off x="6070728"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42" name="Google Shape;1342;p28"/>
            <p:cNvSpPr/>
            <p:nvPr/>
          </p:nvSpPr>
          <p:spPr>
            <a:xfrm>
              <a:off x="6259361"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43" name="Google Shape;1343;p28"/>
            <p:cNvSpPr/>
            <p:nvPr/>
          </p:nvSpPr>
          <p:spPr>
            <a:xfrm>
              <a:off x="6447994"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44" name="Google Shape;1344;p28"/>
            <p:cNvSpPr/>
            <p:nvPr/>
          </p:nvSpPr>
          <p:spPr>
            <a:xfrm>
              <a:off x="6636628"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45" name="Google Shape;1345;p28"/>
            <p:cNvSpPr/>
            <p:nvPr/>
          </p:nvSpPr>
          <p:spPr>
            <a:xfrm>
              <a:off x="6825261"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46" name="Google Shape;1346;p28"/>
            <p:cNvSpPr/>
            <p:nvPr/>
          </p:nvSpPr>
          <p:spPr>
            <a:xfrm>
              <a:off x="7013895"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47" name="Google Shape;1347;p28"/>
            <p:cNvSpPr/>
            <p:nvPr/>
          </p:nvSpPr>
          <p:spPr>
            <a:xfrm>
              <a:off x="7202528"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48" name="Google Shape;1348;p28"/>
            <p:cNvSpPr/>
            <p:nvPr/>
          </p:nvSpPr>
          <p:spPr>
            <a:xfrm>
              <a:off x="7391161"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49" name="Google Shape;1349;p28"/>
            <p:cNvSpPr/>
            <p:nvPr/>
          </p:nvSpPr>
          <p:spPr>
            <a:xfrm>
              <a:off x="7403275"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50" name="Google Shape;1350;p28"/>
            <p:cNvSpPr/>
            <p:nvPr/>
          </p:nvSpPr>
          <p:spPr>
            <a:xfrm>
              <a:off x="7591908"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51" name="Google Shape;1351;p28"/>
            <p:cNvSpPr/>
            <p:nvPr/>
          </p:nvSpPr>
          <p:spPr>
            <a:xfrm>
              <a:off x="7780542"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52" name="Google Shape;1352;p28"/>
            <p:cNvSpPr/>
            <p:nvPr/>
          </p:nvSpPr>
          <p:spPr>
            <a:xfrm>
              <a:off x="7969175"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53" name="Google Shape;1353;p28"/>
            <p:cNvSpPr/>
            <p:nvPr/>
          </p:nvSpPr>
          <p:spPr>
            <a:xfrm>
              <a:off x="8157809"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54" name="Google Shape;1354;p28"/>
            <p:cNvSpPr/>
            <p:nvPr/>
          </p:nvSpPr>
          <p:spPr>
            <a:xfrm>
              <a:off x="8346442"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55" name="Google Shape;1355;p28"/>
            <p:cNvSpPr/>
            <p:nvPr/>
          </p:nvSpPr>
          <p:spPr>
            <a:xfrm>
              <a:off x="8535075"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56" name="Google Shape;1356;p28"/>
            <p:cNvSpPr/>
            <p:nvPr/>
          </p:nvSpPr>
          <p:spPr>
            <a:xfrm>
              <a:off x="8723709"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57" name="Google Shape;1357;p28"/>
            <p:cNvSpPr/>
            <p:nvPr/>
          </p:nvSpPr>
          <p:spPr>
            <a:xfrm>
              <a:off x="8912342" y="7197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58" name="Google Shape;1358;p28"/>
            <p:cNvSpPr/>
            <p:nvPr/>
          </p:nvSpPr>
          <p:spPr>
            <a:xfrm>
              <a:off x="9100976" y="8773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359" name="Google Shape;1359;p28"/>
          <p:cNvGrpSpPr/>
          <p:nvPr/>
        </p:nvGrpSpPr>
        <p:grpSpPr>
          <a:xfrm>
            <a:off x="-154175" y="4108650"/>
            <a:ext cx="9412651" cy="315162"/>
            <a:chOff x="-154175" y="1183475"/>
            <a:chExt cx="9412651" cy="315162"/>
          </a:xfrm>
        </p:grpSpPr>
        <p:sp>
          <p:nvSpPr>
            <p:cNvPr id="1360" name="Google Shape;1360;p28"/>
            <p:cNvSpPr/>
            <p:nvPr/>
          </p:nvSpPr>
          <p:spPr>
            <a:xfrm>
              <a:off x="-154175"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1" name="Google Shape;1361;p28"/>
            <p:cNvSpPr/>
            <p:nvPr/>
          </p:nvSpPr>
          <p:spPr>
            <a:xfrm>
              <a:off x="34458"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2" name="Google Shape;1362;p28"/>
            <p:cNvSpPr/>
            <p:nvPr/>
          </p:nvSpPr>
          <p:spPr>
            <a:xfrm>
              <a:off x="223092"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3" name="Google Shape;1363;p28"/>
            <p:cNvSpPr/>
            <p:nvPr/>
          </p:nvSpPr>
          <p:spPr>
            <a:xfrm>
              <a:off x="411725"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4" name="Google Shape;1364;p28"/>
            <p:cNvSpPr/>
            <p:nvPr/>
          </p:nvSpPr>
          <p:spPr>
            <a:xfrm>
              <a:off x="600359"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5" name="Google Shape;1365;p28"/>
            <p:cNvSpPr/>
            <p:nvPr/>
          </p:nvSpPr>
          <p:spPr>
            <a:xfrm>
              <a:off x="788992"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6" name="Google Shape;1366;p28"/>
            <p:cNvSpPr/>
            <p:nvPr/>
          </p:nvSpPr>
          <p:spPr>
            <a:xfrm>
              <a:off x="977625"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7" name="Google Shape;1367;p28"/>
            <p:cNvSpPr/>
            <p:nvPr/>
          </p:nvSpPr>
          <p:spPr>
            <a:xfrm>
              <a:off x="1166259"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8" name="Google Shape;1368;p28"/>
            <p:cNvSpPr/>
            <p:nvPr/>
          </p:nvSpPr>
          <p:spPr>
            <a:xfrm>
              <a:off x="1354892"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9" name="Google Shape;1369;p28"/>
            <p:cNvSpPr/>
            <p:nvPr/>
          </p:nvSpPr>
          <p:spPr>
            <a:xfrm>
              <a:off x="1543526"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0" name="Google Shape;1370;p28"/>
            <p:cNvSpPr/>
            <p:nvPr/>
          </p:nvSpPr>
          <p:spPr>
            <a:xfrm>
              <a:off x="1732159"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1" name="Google Shape;1371;p28"/>
            <p:cNvSpPr/>
            <p:nvPr/>
          </p:nvSpPr>
          <p:spPr>
            <a:xfrm>
              <a:off x="1920793"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2" name="Google Shape;1372;p28"/>
            <p:cNvSpPr/>
            <p:nvPr/>
          </p:nvSpPr>
          <p:spPr>
            <a:xfrm>
              <a:off x="2109426"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3" name="Google Shape;1373;p28"/>
            <p:cNvSpPr/>
            <p:nvPr/>
          </p:nvSpPr>
          <p:spPr>
            <a:xfrm>
              <a:off x="2298059"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4" name="Google Shape;1374;p28"/>
            <p:cNvSpPr/>
            <p:nvPr/>
          </p:nvSpPr>
          <p:spPr>
            <a:xfrm>
              <a:off x="2486693"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5" name="Google Shape;1375;p28"/>
            <p:cNvSpPr/>
            <p:nvPr/>
          </p:nvSpPr>
          <p:spPr>
            <a:xfrm>
              <a:off x="2675326"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6" name="Google Shape;1376;p28"/>
            <p:cNvSpPr/>
            <p:nvPr/>
          </p:nvSpPr>
          <p:spPr>
            <a:xfrm>
              <a:off x="2863960"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7" name="Google Shape;1377;p28"/>
            <p:cNvSpPr/>
            <p:nvPr/>
          </p:nvSpPr>
          <p:spPr>
            <a:xfrm>
              <a:off x="3052593"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8" name="Google Shape;1378;p28"/>
            <p:cNvSpPr/>
            <p:nvPr/>
          </p:nvSpPr>
          <p:spPr>
            <a:xfrm>
              <a:off x="3241226"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79" name="Google Shape;1379;p28"/>
            <p:cNvSpPr/>
            <p:nvPr/>
          </p:nvSpPr>
          <p:spPr>
            <a:xfrm>
              <a:off x="3429860"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0" name="Google Shape;1380;p28"/>
            <p:cNvSpPr/>
            <p:nvPr/>
          </p:nvSpPr>
          <p:spPr>
            <a:xfrm>
              <a:off x="3618493"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1" name="Google Shape;1381;p28"/>
            <p:cNvSpPr/>
            <p:nvPr/>
          </p:nvSpPr>
          <p:spPr>
            <a:xfrm>
              <a:off x="3807127"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2" name="Google Shape;1382;p28"/>
            <p:cNvSpPr/>
            <p:nvPr/>
          </p:nvSpPr>
          <p:spPr>
            <a:xfrm>
              <a:off x="3995760"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3" name="Google Shape;1383;p28"/>
            <p:cNvSpPr/>
            <p:nvPr/>
          </p:nvSpPr>
          <p:spPr>
            <a:xfrm>
              <a:off x="4184393"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4" name="Google Shape;1384;p28"/>
            <p:cNvSpPr/>
            <p:nvPr/>
          </p:nvSpPr>
          <p:spPr>
            <a:xfrm>
              <a:off x="4373027"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5" name="Google Shape;1385;p28"/>
            <p:cNvSpPr/>
            <p:nvPr/>
          </p:nvSpPr>
          <p:spPr>
            <a:xfrm>
              <a:off x="4561660"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6" name="Google Shape;1386;p28"/>
            <p:cNvSpPr/>
            <p:nvPr/>
          </p:nvSpPr>
          <p:spPr>
            <a:xfrm>
              <a:off x="4750294"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7" name="Google Shape;1387;p28"/>
            <p:cNvSpPr/>
            <p:nvPr/>
          </p:nvSpPr>
          <p:spPr>
            <a:xfrm>
              <a:off x="4938927"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8" name="Google Shape;1388;p28"/>
            <p:cNvSpPr/>
            <p:nvPr/>
          </p:nvSpPr>
          <p:spPr>
            <a:xfrm>
              <a:off x="5127560"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9" name="Google Shape;1389;p28"/>
            <p:cNvSpPr/>
            <p:nvPr/>
          </p:nvSpPr>
          <p:spPr>
            <a:xfrm>
              <a:off x="5316194"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90" name="Google Shape;1390;p28"/>
            <p:cNvSpPr/>
            <p:nvPr/>
          </p:nvSpPr>
          <p:spPr>
            <a:xfrm>
              <a:off x="5504827"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91" name="Google Shape;1391;p28"/>
            <p:cNvSpPr/>
            <p:nvPr/>
          </p:nvSpPr>
          <p:spPr>
            <a:xfrm>
              <a:off x="5693461"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92" name="Google Shape;1392;p28"/>
            <p:cNvSpPr/>
            <p:nvPr/>
          </p:nvSpPr>
          <p:spPr>
            <a:xfrm>
              <a:off x="5882094"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93" name="Google Shape;1393;p28"/>
            <p:cNvSpPr/>
            <p:nvPr/>
          </p:nvSpPr>
          <p:spPr>
            <a:xfrm>
              <a:off x="6070728"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94" name="Google Shape;1394;p28"/>
            <p:cNvSpPr/>
            <p:nvPr/>
          </p:nvSpPr>
          <p:spPr>
            <a:xfrm>
              <a:off x="6259361"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95" name="Google Shape;1395;p28"/>
            <p:cNvSpPr/>
            <p:nvPr/>
          </p:nvSpPr>
          <p:spPr>
            <a:xfrm>
              <a:off x="6447994"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96" name="Google Shape;1396;p28"/>
            <p:cNvSpPr/>
            <p:nvPr/>
          </p:nvSpPr>
          <p:spPr>
            <a:xfrm>
              <a:off x="6636628"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97" name="Google Shape;1397;p28"/>
            <p:cNvSpPr/>
            <p:nvPr/>
          </p:nvSpPr>
          <p:spPr>
            <a:xfrm>
              <a:off x="6825261"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98" name="Google Shape;1398;p28"/>
            <p:cNvSpPr/>
            <p:nvPr/>
          </p:nvSpPr>
          <p:spPr>
            <a:xfrm>
              <a:off x="7013895"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99" name="Google Shape;1399;p28"/>
            <p:cNvSpPr/>
            <p:nvPr/>
          </p:nvSpPr>
          <p:spPr>
            <a:xfrm>
              <a:off x="7202528"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0" name="Google Shape;1400;p28"/>
            <p:cNvSpPr/>
            <p:nvPr/>
          </p:nvSpPr>
          <p:spPr>
            <a:xfrm>
              <a:off x="7391161"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1" name="Google Shape;1401;p28"/>
            <p:cNvSpPr/>
            <p:nvPr/>
          </p:nvSpPr>
          <p:spPr>
            <a:xfrm>
              <a:off x="7403275"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2" name="Google Shape;1402;p28"/>
            <p:cNvSpPr/>
            <p:nvPr/>
          </p:nvSpPr>
          <p:spPr>
            <a:xfrm>
              <a:off x="7591908"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3" name="Google Shape;1403;p28"/>
            <p:cNvSpPr/>
            <p:nvPr/>
          </p:nvSpPr>
          <p:spPr>
            <a:xfrm>
              <a:off x="7780542"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4" name="Google Shape;1404;p28"/>
            <p:cNvSpPr/>
            <p:nvPr/>
          </p:nvSpPr>
          <p:spPr>
            <a:xfrm>
              <a:off x="7969175"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5" name="Google Shape;1405;p28"/>
            <p:cNvSpPr/>
            <p:nvPr/>
          </p:nvSpPr>
          <p:spPr>
            <a:xfrm>
              <a:off x="8157809"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6" name="Google Shape;1406;p28"/>
            <p:cNvSpPr/>
            <p:nvPr/>
          </p:nvSpPr>
          <p:spPr>
            <a:xfrm>
              <a:off x="8346442"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7" name="Google Shape;1407;p28"/>
            <p:cNvSpPr/>
            <p:nvPr/>
          </p:nvSpPr>
          <p:spPr>
            <a:xfrm>
              <a:off x="8535075"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8" name="Google Shape;1408;p28"/>
            <p:cNvSpPr/>
            <p:nvPr/>
          </p:nvSpPr>
          <p:spPr>
            <a:xfrm>
              <a:off x="8723709"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09" name="Google Shape;1409;p28"/>
            <p:cNvSpPr/>
            <p:nvPr/>
          </p:nvSpPr>
          <p:spPr>
            <a:xfrm>
              <a:off x="8912342" y="11834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10" name="Google Shape;1410;p28"/>
            <p:cNvSpPr/>
            <p:nvPr/>
          </p:nvSpPr>
          <p:spPr>
            <a:xfrm>
              <a:off x="9100976" y="13411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Quote 2">
  <p:cSld name="CUSTOM_3_1_1">
    <p:spTree>
      <p:nvGrpSpPr>
        <p:cNvPr id="1" name="Shape 1411"/>
        <p:cNvGrpSpPr/>
        <p:nvPr/>
      </p:nvGrpSpPr>
      <p:grpSpPr>
        <a:xfrm>
          <a:off x="0" y="0"/>
          <a:ext cx="0" cy="0"/>
          <a:chOff x="0" y="0"/>
          <a:chExt cx="0" cy="0"/>
        </a:xfrm>
      </p:grpSpPr>
      <p:sp>
        <p:nvSpPr>
          <p:cNvPr id="1412" name="Google Shape;1412;p29"/>
          <p:cNvSpPr/>
          <p:nvPr/>
        </p:nvSpPr>
        <p:spPr>
          <a:xfrm>
            <a:off x="1614000" y="1155775"/>
            <a:ext cx="5916000" cy="28218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13" name="Google Shape;1413;p29"/>
          <p:cNvSpPr txBox="1">
            <a:spLocks noGrp="1"/>
          </p:cNvSpPr>
          <p:nvPr>
            <p:ph type="title"/>
          </p:nvPr>
        </p:nvSpPr>
        <p:spPr>
          <a:xfrm>
            <a:off x="2756850" y="3200963"/>
            <a:ext cx="3630300" cy="399900"/>
          </a:xfrm>
          <a:prstGeom prst="rect">
            <a:avLst/>
          </a:prstGeom>
          <a:effectLst>
            <a:outerShdw dist="28575"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sz="1500"/>
            </a:lvl1pPr>
            <a:lvl2pPr lvl="1" algn="r" rtl="0">
              <a:spcBef>
                <a:spcPct val="0"/>
              </a:spcBef>
              <a:spcAft>
                <a:spcPct val="0"/>
              </a:spcAft>
              <a:buSzPts val="2800"/>
              <a:buNone/>
              <a:defRPr>
                <a:latin typeface="Orbitron"/>
                <a:ea typeface="Orbitron"/>
                <a:cs typeface="Orbitron"/>
                <a:sym typeface="Orbitron"/>
              </a:defRPr>
            </a:lvl2pPr>
            <a:lvl3pPr lvl="2" algn="r" rtl="0">
              <a:spcBef>
                <a:spcPct val="0"/>
              </a:spcBef>
              <a:spcAft>
                <a:spcPct val="0"/>
              </a:spcAft>
              <a:buSzPts val="2800"/>
              <a:buNone/>
              <a:defRPr>
                <a:latin typeface="Orbitron"/>
                <a:ea typeface="Orbitron"/>
                <a:cs typeface="Orbitron"/>
                <a:sym typeface="Orbitron"/>
              </a:defRPr>
            </a:lvl3pPr>
            <a:lvl4pPr lvl="3" algn="r" rtl="0">
              <a:spcBef>
                <a:spcPct val="0"/>
              </a:spcBef>
              <a:spcAft>
                <a:spcPct val="0"/>
              </a:spcAft>
              <a:buSzPts val="2800"/>
              <a:buNone/>
              <a:defRPr>
                <a:latin typeface="Orbitron"/>
                <a:ea typeface="Orbitron"/>
                <a:cs typeface="Orbitron"/>
                <a:sym typeface="Orbitron"/>
              </a:defRPr>
            </a:lvl4pPr>
            <a:lvl5pPr lvl="4" algn="r" rtl="0">
              <a:spcBef>
                <a:spcPct val="0"/>
              </a:spcBef>
              <a:spcAft>
                <a:spcPct val="0"/>
              </a:spcAft>
              <a:buSzPts val="2800"/>
              <a:buNone/>
              <a:defRPr>
                <a:latin typeface="Orbitron"/>
                <a:ea typeface="Orbitron"/>
                <a:cs typeface="Orbitron"/>
                <a:sym typeface="Orbitron"/>
              </a:defRPr>
            </a:lvl5pPr>
            <a:lvl6pPr lvl="5" algn="r" rtl="0">
              <a:spcBef>
                <a:spcPct val="0"/>
              </a:spcBef>
              <a:spcAft>
                <a:spcPct val="0"/>
              </a:spcAft>
              <a:buSzPts val="2800"/>
              <a:buNone/>
              <a:defRPr>
                <a:latin typeface="Orbitron"/>
                <a:ea typeface="Orbitron"/>
                <a:cs typeface="Orbitron"/>
                <a:sym typeface="Orbitron"/>
              </a:defRPr>
            </a:lvl6pPr>
            <a:lvl7pPr lvl="6" algn="r" rtl="0">
              <a:spcBef>
                <a:spcPct val="0"/>
              </a:spcBef>
              <a:spcAft>
                <a:spcPct val="0"/>
              </a:spcAft>
              <a:buSzPts val="2800"/>
              <a:buNone/>
              <a:defRPr>
                <a:latin typeface="Orbitron"/>
                <a:ea typeface="Orbitron"/>
                <a:cs typeface="Orbitron"/>
                <a:sym typeface="Orbitron"/>
              </a:defRPr>
            </a:lvl7pPr>
            <a:lvl8pPr lvl="7" algn="r" rtl="0">
              <a:spcBef>
                <a:spcPct val="0"/>
              </a:spcBef>
              <a:spcAft>
                <a:spcPct val="0"/>
              </a:spcAft>
              <a:buSzPts val="2800"/>
              <a:buNone/>
              <a:defRPr>
                <a:latin typeface="Orbitron"/>
                <a:ea typeface="Orbitron"/>
                <a:cs typeface="Orbitron"/>
                <a:sym typeface="Orbitron"/>
              </a:defRPr>
            </a:lvl8pPr>
            <a:lvl9pPr lvl="8" algn="r" rtl="0">
              <a:spcBef>
                <a:spcPct val="0"/>
              </a:spcBef>
              <a:spcAft>
                <a:spcPct val="0"/>
              </a:spcAft>
              <a:buSzPts val="2800"/>
              <a:buNone/>
              <a:defRPr>
                <a:latin typeface="Orbitron"/>
                <a:ea typeface="Orbitron"/>
                <a:cs typeface="Orbitron"/>
                <a:sym typeface="Orbitron"/>
              </a:defRPr>
            </a:lvl9pPr>
          </a:lstStyle>
          <a:p>
            <a:endParaRPr/>
          </a:p>
        </p:txBody>
      </p:sp>
      <p:sp>
        <p:nvSpPr>
          <p:cNvPr id="1414" name="Google Shape;1414;p29"/>
          <p:cNvSpPr txBox="1">
            <a:spLocks noGrp="1"/>
          </p:cNvSpPr>
          <p:nvPr>
            <p:ph type="subTitle" idx="1"/>
          </p:nvPr>
        </p:nvSpPr>
        <p:spPr>
          <a:xfrm>
            <a:off x="1891600" y="1542638"/>
            <a:ext cx="5478300" cy="15933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SzPts val="3400"/>
              <a:buNone/>
              <a:defRPr sz="24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415" name="Google Shape;1415;p29"/>
          <p:cNvSpPr txBox="1">
            <a:spLocks noGrp="1"/>
          </p:cNvSpPr>
          <p:nvPr>
            <p:ph type="subTitle" idx="2"/>
          </p:nvPr>
        </p:nvSpPr>
        <p:spPr>
          <a:xfrm>
            <a:off x="732100" y="4774950"/>
            <a:ext cx="2200200" cy="197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416" name="Google Shape;1416;p29"/>
          <p:cNvSpPr txBox="1">
            <a:spLocks noGrp="1"/>
          </p:cNvSpPr>
          <p:nvPr>
            <p:ph type="subTitle" idx="3"/>
          </p:nvPr>
        </p:nvSpPr>
        <p:spPr>
          <a:xfrm>
            <a:off x="3819450" y="4774950"/>
            <a:ext cx="1505100" cy="197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417" name="Google Shape;1417;p29"/>
          <p:cNvSpPr txBox="1">
            <a:spLocks noGrp="1"/>
          </p:cNvSpPr>
          <p:nvPr>
            <p:ph type="subTitle" idx="4"/>
          </p:nvPr>
        </p:nvSpPr>
        <p:spPr>
          <a:xfrm>
            <a:off x="6906800" y="4774950"/>
            <a:ext cx="1505100" cy="197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418" name="Google Shape;1418;p29"/>
          <p:cNvGrpSpPr/>
          <p:nvPr/>
        </p:nvGrpSpPr>
        <p:grpSpPr>
          <a:xfrm>
            <a:off x="732100" y="134998"/>
            <a:ext cx="7679800" cy="270000"/>
            <a:chOff x="732100" y="631600"/>
            <a:chExt cx="7679800" cy="270000"/>
          </a:xfrm>
        </p:grpSpPr>
        <p:sp>
          <p:nvSpPr>
            <p:cNvPr id="1419" name="Google Shape;1419;p29"/>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420" name="Google Shape;1420;p29"/>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421" name="Google Shape;1421;p29"/>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422" name="Google Shape;1422;p29"/>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grpSp>
        <p:nvGrpSpPr>
          <p:cNvPr id="1423" name="Google Shape;1423;p29"/>
          <p:cNvGrpSpPr/>
          <p:nvPr/>
        </p:nvGrpSpPr>
        <p:grpSpPr>
          <a:xfrm>
            <a:off x="8844587" y="-622212"/>
            <a:ext cx="315162" cy="7702836"/>
            <a:chOff x="-33738" y="2781638"/>
            <a:chExt cx="315162" cy="7702836"/>
          </a:xfrm>
        </p:grpSpPr>
        <p:sp>
          <p:nvSpPr>
            <p:cNvPr id="1424" name="Google Shape;1424;p29"/>
            <p:cNvSpPr/>
            <p:nvPr/>
          </p:nvSpPr>
          <p:spPr>
            <a:xfrm rot="5400000">
              <a:off x="123924" y="27816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25" name="Google Shape;1425;p29"/>
            <p:cNvSpPr/>
            <p:nvPr/>
          </p:nvSpPr>
          <p:spPr>
            <a:xfrm rot="5400000">
              <a:off x="-33738" y="297027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26" name="Google Shape;1426;p29"/>
            <p:cNvSpPr/>
            <p:nvPr/>
          </p:nvSpPr>
          <p:spPr>
            <a:xfrm rot="5400000">
              <a:off x="123924" y="31589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27" name="Google Shape;1427;p29"/>
            <p:cNvSpPr/>
            <p:nvPr/>
          </p:nvSpPr>
          <p:spPr>
            <a:xfrm rot="5400000">
              <a:off x="-33738" y="33475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28" name="Google Shape;1428;p29"/>
            <p:cNvSpPr/>
            <p:nvPr/>
          </p:nvSpPr>
          <p:spPr>
            <a:xfrm rot="5400000">
              <a:off x="123924" y="35361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29" name="Google Shape;1429;p29"/>
            <p:cNvSpPr/>
            <p:nvPr/>
          </p:nvSpPr>
          <p:spPr>
            <a:xfrm rot="5400000">
              <a:off x="-33738" y="37248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30" name="Google Shape;1430;p29"/>
            <p:cNvSpPr/>
            <p:nvPr/>
          </p:nvSpPr>
          <p:spPr>
            <a:xfrm rot="5400000">
              <a:off x="123924" y="39134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31" name="Google Shape;1431;p29"/>
            <p:cNvSpPr/>
            <p:nvPr/>
          </p:nvSpPr>
          <p:spPr>
            <a:xfrm rot="5400000">
              <a:off x="-33738" y="41020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32" name="Google Shape;1432;p29"/>
            <p:cNvSpPr/>
            <p:nvPr/>
          </p:nvSpPr>
          <p:spPr>
            <a:xfrm rot="5400000">
              <a:off x="123924" y="42907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33" name="Google Shape;1433;p29"/>
            <p:cNvSpPr/>
            <p:nvPr/>
          </p:nvSpPr>
          <p:spPr>
            <a:xfrm rot="5400000">
              <a:off x="-33738" y="44793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34" name="Google Shape;1434;p29"/>
            <p:cNvSpPr/>
            <p:nvPr/>
          </p:nvSpPr>
          <p:spPr>
            <a:xfrm rot="5400000">
              <a:off x="123924" y="46679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35" name="Google Shape;1435;p29"/>
            <p:cNvSpPr/>
            <p:nvPr/>
          </p:nvSpPr>
          <p:spPr>
            <a:xfrm rot="5400000">
              <a:off x="-33738" y="48566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36" name="Google Shape;1436;p29"/>
            <p:cNvSpPr/>
            <p:nvPr/>
          </p:nvSpPr>
          <p:spPr>
            <a:xfrm rot="5400000">
              <a:off x="123924" y="50452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37" name="Google Shape;1437;p29"/>
            <p:cNvSpPr/>
            <p:nvPr/>
          </p:nvSpPr>
          <p:spPr>
            <a:xfrm rot="5400000">
              <a:off x="-33738" y="52338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38" name="Google Shape;1438;p29"/>
            <p:cNvSpPr/>
            <p:nvPr/>
          </p:nvSpPr>
          <p:spPr>
            <a:xfrm rot="5400000">
              <a:off x="123924" y="54225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39" name="Google Shape;1439;p29"/>
            <p:cNvSpPr/>
            <p:nvPr/>
          </p:nvSpPr>
          <p:spPr>
            <a:xfrm rot="5400000">
              <a:off x="-33738" y="56111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40" name="Google Shape;1440;p29"/>
            <p:cNvSpPr/>
            <p:nvPr/>
          </p:nvSpPr>
          <p:spPr>
            <a:xfrm rot="5400000">
              <a:off x="123924" y="57997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41" name="Google Shape;1441;p29"/>
            <p:cNvSpPr/>
            <p:nvPr/>
          </p:nvSpPr>
          <p:spPr>
            <a:xfrm rot="5400000">
              <a:off x="-33738" y="59884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42" name="Google Shape;1442;p29"/>
            <p:cNvSpPr/>
            <p:nvPr/>
          </p:nvSpPr>
          <p:spPr>
            <a:xfrm rot="5400000">
              <a:off x="123924" y="61770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43" name="Google Shape;1443;p29"/>
            <p:cNvSpPr/>
            <p:nvPr/>
          </p:nvSpPr>
          <p:spPr>
            <a:xfrm rot="5400000">
              <a:off x="-33738" y="63656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44" name="Google Shape;1444;p29"/>
            <p:cNvSpPr/>
            <p:nvPr/>
          </p:nvSpPr>
          <p:spPr>
            <a:xfrm rot="5400000">
              <a:off x="123924" y="65543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45" name="Google Shape;1445;p29"/>
            <p:cNvSpPr/>
            <p:nvPr/>
          </p:nvSpPr>
          <p:spPr>
            <a:xfrm rot="5400000">
              <a:off x="-33738" y="67429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46" name="Google Shape;1446;p29"/>
            <p:cNvSpPr/>
            <p:nvPr/>
          </p:nvSpPr>
          <p:spPr>
            <a:xfrm rot="5400000">
              <a:off x="123924" y="69315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47" name="Google Shape;1447;p29"/>
            <p:cNvSpPr/>
            <p:nvPr/>
          </p:nvSpPr>
          <p:spPr>
            <a:xfrm rot="5400000">
              <a:off x="-33738" y="71202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48" name="Google Shape;1448;p29"/>
            <p:cNvSpPr/>
            <p:nvPr/>
          </p:nvSpPr>
          <p:spPr>
            <a:xfrm rot="5400000">
              <a:off x="123924" y="73088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49" name="Google Shape;1449;p29"/>
            <p:cNvSpPr/>
            <p:nvPr/>
          </p:nvSpPr>
          <p:spPr>
            <a:xfrm rot="5400000">
              <a:off x="-33738" y="74974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50" name="Google Shape;1450;p29"/>
            <p:cNvSpPr/>
            <p:nvPr/>
          </p:nvSpPr>
          <p:spPr>
            <a:xfrm rot="5400000">
              <a:off x="123924" y="76861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51" name="Google Shape;1451;p29"/>
            <p:cNvSpPr/>
            <p:nvPr/>
          </p:nvSpPr>
          <p:spPr>
            <a:xfrm rot="5400000">
              <a:off x="-33738" y="78747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52" name="Google Shape;1452;p29"/>
            <p:cNvSpPr/>
            <p:nvPr/>
          </p:nvSpPr>
          <p:spPr>
            <a:xfrm rot="5400000">
              <a:off x="123924" y="80633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53" name="Google Shape;1453;p29"/>
            <p:cNvSpPr/>
            <p:nvPr/>
          </p:nvSpPr>
          <p:spPr>
            <a:xfrm rot="5400000">
              <a:off x="-33738" y="82520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54" name="Google Shape;1454;p29"/>
            <p:cNvSpPr/>
            <p:nvPr/>
          </p:nvSpPr>
          <p:spPr>
            <a:xfrm rot="5400000">
              <a:off x="123924" y="84406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55" name="Google Shape;1455;p29"/>
            <p:cNvSpPr/>
            <p:nvPr/>
          </p:nvSpPr>
          <p:spPr>
            <a:xfrm rot="5400000">
              <a:off x="-33738" y="86292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56" name="Google Shape;1456;p29"/>
            <p:cNvSpPr/>
            <p:nvPr/>
          </p:nvSpPr>
          <p:spPr>
            <a:xfrm rot="5400000">
              <a:off x="123924" y="88179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57" name="Google Shape;1457;p29"/>
            <p:cNvSpPr/>
            <p:nvPr/>
          </p:nvSpPr>
          <p:spPr>
            <a:xfrm rot="5400000">
              <a:off x="-33738" y="90065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58" name="Google Shape;1458;p29"/>
            <p:cNvSpPr/>
            <p:nvPr/>
          </p:nvSpPr>
          <p:spPr>
            <a:xfrm rot="5400000">
              <a:off x="123924" y="91951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59" name="Google Shape;1459;p29"/>
            <p:cNvSpPr/>
            <p:nvPr/>
          </p:nvSpPr>
          <p:spPr>
            <a:xfrm rot="5400000">
              <a:off x="-33738" y="93838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60" name="Google Shape;1460;p29"/>
            <p:cNvSpPr/>
            <p:nvPr/>
          </p:nvSpPr>
          <p:spPr>
            <a:xfrm rot="5400000">
              <a:off x="123924" y="95724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61" name="Google Shape;1461;p29"/>
            <p:cNvSpPr/>
            <p:nvPr/>
          </p:nvSpPr>
          <p:spPr>
            <a:xfrm rot="5400000">
              <a:off x="-33738" y="97610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62" name="Google Shape;1462;p29"/>
            <p:cNvSpPr/>
            <p:nvPr/>
          </p:nvSpPr>
          <p:spPr>
            <a:xfrm rot="5400000">
              <a:off x="123924" y="994970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63" name="Google Shape;1463;p29"/>
            <p:cNvSpPr/>
            <p:nvPr/>
          </p:nvSpPr>
          <p:spPr>
            <a:xfrm rot="5400000">
              <a:off x="-33738" y="101383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64" name="Google Shape;1464;p29"/>
            <p:cNvSpPr/>
            <p:nvPr/>
          </p:nvSpPr>
          <p:spPr>
            <a:xfrm rot="5400000">
              <a:off x="123924" y="103269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465" name="Google Shape;1465;p29"/>
          <p:cNvGrpSpPr/>
          <p:nvPr/>
        </p:nvGrpSpPr>
        <p:grpSpPr>
          <a:xfrm>
            <a:off x="-15738" y="-622212"/>
            <a:ext cx="315162" cy="7702836"/>
            <a:chOff x="-33738" y="2781638"/>
            <a:chExt cx="315162" cy="7702836"/>
          </a:xfrm>
        </p:grpSpPr>
        <p:sp>
          <p:nvSpPr>
            <p:cNvPr id="1466" name="Google Shape;1466;p29"/>
            <p:cNvSpPr/>
            <p:nvPr/>
          </p:nvSpPr>
          <p:spPr>
            <a:xfrm rot="5400000">
              <a:off x="123924" y="27816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67" name="Google Shape;1467;p29"/>
            <p:cNvSpPr/>
            <p:nvPr/>
          </p:nvSpPr>
          <p:spPr>
            <a:xfrm rot="5400000">
              <a:off x="-33738" y="297027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68" name="Google Shape;1468;p29"/>
            <p:cNvSpPr/>
            <p:nvPr/>
          </p:nvSpPr>
          <p:spPr>
            <a:xfrm rot="5400000">
              <a:off x="123924" y="31589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69" name="Google Shape;1469;p29"/>
            <p:cNvSpPr/>
            <p:nvPr/>
          </p:nvSpPr>
          <p:spPr>
            <a:xfrm rot="5400000">
              <a:off x="-33738" y="33475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70" name="Google Shape;1470;p29"/>
            <p:cNvSpPr/>
            <p:nvPr/>
          </p:nvSpPr>
          <p:spPr>
            <a:xfrm rot="5400000">
              <a:off x="123924" y="35361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71" name="Google Shape;1471;p29"/>
            <p:cNvSpPr/>
            <p:nvPr/>
          </p:nvSpPr>
          <p:spPr>
            <a:xfrm rot="5400000">
              <a:off x="-33738" y="37248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72" name="Google Shape;1472;p29"/>
            <p:cNvSpPr/>
            <p:nvPr/>
          </p:nvSpPr>
          <p:spPr>
            <a:xfrm rot="5400000">
              <a:off x="123924" y="39134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73" name="Google Shape;1473;p29"/>
            <p:cNvSpPr/>
            <p:nvPr/>
          </p:nvSpPr>
          <p:spPr>
            <a:xfrm rot="5400000">
              <a:off x="-33738" y="41020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74" name="Google Shape;1474;p29"/>
            <p:cNvSpPr/>
            <p:nvPr/>
          </p:nvSpPr>
          <p:spPr>
            <a:xfrm rot="5400000">
              <a:off x="123924" y="42907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75" name="Google Shape;1475;p29"/>
            <p:cNvSpPr/>
            <p:nvPr/>
          </p:nvSpPr>
          <p:spPr>
            <a:xfrm rot="5400000">
              <a:off x="-33738" y="44793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76" name="Google Shape;1476;p29"/>
            <p:cNvSpPr/>
            <p:nvPr/>
          </p:nvSpPr>
          <p:spPr>
            <a:xfrm rot="5400000">
              <a:off x="123924" y="46679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77" name="Google Shape;1477;p29"/>
            <p:cNvSpPr/>
            <p:nvPr/>
          </p:nvSpPr>
          <p:spPr>
            <a:xfrm rot="5400000">
              <a:off x="-33738" y="48566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78" name="Google Shape;1478;p29"/>
            <p:cNvSpPr/>
            <p:nvPr/>
          </p:nvSpPr>
          <p:spPr>
            <a:xfrm rot="5400000">
              <a:off x="123924" y="50452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79" name="Google Shape;1479;p29"/>
            <p:cNvSpPr/>
            <p:nvPr/>
          </p:nvSpPr>
          <p:spPr>
            <a:xfrm rot="5400000">
              <a:off x="-33738" y="52338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80" name="Google Shape;1480;p29"/>
            <p:cNvSpPr/>
            <p:nvPr/>
          </p:nvSpPr>
          <p:spPr>
            <a:xfrm rot="5400000">
              <a:off x="123924" y="54225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81" name="Google Shape;1481;p29"/>
            <p:cNvSpPr/>
            <p:nvPr/>
          </p:nvSpPr>
          <p:spPr>
            <a:xfrm rot="5400000">
              <a:off x="-33738" y="56111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82" name="Google Shape;1482;p29"/>
            <p:cNvSpPr/>
            <p:nvPr/>
          </p:nvSpPr>
          <p:spPr>
            <a:xfrm rot="5400000">
              <a:off x="123924" y="57997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83" name="Google Shape;1483;p29"/>
            <p:cNvSpPr/>
            <p:nvPr/>
          </p:nvSpPr>
          <p:spPr>
            <a:xfrm rot="5400000">
              <a:off x="-33738" y="59884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84" name="Google Shape;1484;p29"/>
            <p:cNvSpPr/>
            <p:nvPr/>
          </p:nvSpPr>
          <p:spPr>
            <a:xfrm rot="5400000">
              <a:off x="123924" y="61770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85" name="Google Shape;1485;p29"/>
            <p:cNvSpPr/>
            <p:nvPr/>
          </p:nvSpPr>
          <p:spPr>
            <a:xfrm rot="5400000">
              <a:off x="-33738" y="63656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86" name="Google Shape;1486;p29"/>
            <p:cNvSpPr/>
            <p:nvPr/>
          </p:nvSpPr>
          <p:spPr>
            <a:xfrm rot="5400000">
              <a:off x="123924" y="65543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87" name="Google Shape;1487;p29"/>
            <p:cNvSpPr/>
            <p:nvPr/>
          </p:nvSpPr>
          <p:spPr>
            <a:xfrm rot="5400000">
              <a:off x="-33738" y="67429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88" name="Google Shape;1488;p29"/>
            <p:cNvSpPr/>
            <p:nvPr/>
          </p:nvSpPr>
          <p:spPr>
            <a:xfrm rot="5400000">
              <a:off x="123924" y="69315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89" name="Google Shape;1489;p29"/>
            <p:cNvSpPr/>
            <p:nvPr/>
          </p:nvSpPr>
          <p:spPr>
            <a:xfrm rot="5400000">
              <a:off x="-33738" y="71202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90" name="Google Shape;1490;p29"/>
            <p:cNvSpPr/>
            <p:nvPr/>
          </p:nvSpPr>
          <p:spPr>
            <a:xfrm rot="5400000">
              <a:off x="123924" y="73088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91" name="Google Shape;1491;p29"/>
            <p:cNvSpPr/>
            <p:nvPr/>
          </p:nvSpPr>
          <p:spPr>
            <a:xfrm rot="5400000">
              <a:off x="-33738" y="74974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92" name="Google Shape;1492;p29"/>
            <p:cNvSpPr/>
            <p:nvPr/>
          </p:nvSpPr>
          <p:spPr>
            <a:xfrm rot="5400000">
              <a:off x="123924" y="76861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93" name="Google Shape;1493;p29"/>
            <p:cNvSpPr/>
            <p:nvPr/>
          </p:nvSpPr>
          <p:spPr>
            <a:xfrm rot="5400000">
              <a:off x="-33738" y="78747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94" name="Google Shape;1494;p29"/>
            <p:cNvSpPr/>
            <p:nvPr/>
          </p:nvSpPr>
          <p:spPr>
            <a:xfrm rot="5400000">
              <a:off x="123924" y="80633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95" name="Google Shape;1495;p29"/>
            <p:cNvSpPr/>
            <p:nvPr/>
          </p:nvSpPr>
          <p:spPr>
            <a:xfrm rot="5400000">
              <a:off x="-33738" y="82520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96" name="Google Shape;1496;p29"/>
            <p:cNvSpPr/>
            <p:nvPr/>
          </p:nvSpPr>
          <p:spPr>
            <a:xfrm rot="5400000">
              <a:off x="123924" y="84406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97" name="Google Shape;1497;p29"/>
            <p:cNvSpPr/>
            <p:nvPr/>
          </p:nvSpPr>
          <p:spPr>
            <a:xfrm rot="5400000">
              <a:off x="-33738" y="86292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98" name="Google Shape;1498;p29"/>
            <p:cNvSpPr/>
            <p:nvPr/>
          </p:nvSpPr>
          <p:spPr>
            <a:xfrm rot="5400000">
              <a:off x="123924" y="88179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99" name="Google Shape;1499;p29"/>
            <p:cNvSpPr/>
            <p:nvPr/>
          </p:nvSpPr>
          <p:spPr>
            <a:xfrm rot="5400000">
              <a:off x="-33738" y="90065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00" name="Google Shape;1500;p29"/>
            <p:cNvSpPr/>
            <p:nvPr/>
          </p:nvSpPr>
          <p:spPr>
            <a:xfrm rot="5400000">
              <a:off x="123924" y="91951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01" name="Google Shape;1501;p29"/>
            <p:cNvSpPr/>
            <p:nvPr/>
          </p:nvSpPr>
          <p:spPr>
            <a:xfrm rot="5400000">
              <a:off x="-33738" y="93838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02" name="Google Shape;1502;p29"/>
            <p:cNvSpPr/>
            <p:nvPr/>
          </p:nvSpPr>
          <p:spPr>
            <a:xfrm rot="5400000">
              <a:off x="123924" y="95724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03" name="Google Shape;1503;p29"/>
            <p:cNvSpPr/>
            <p:nvPr/>
          </p:nvSpPr>
          <p:spPr>
            <a:xfrm rot="5400000">
              <a:off x="-33738" y="97610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04" name="Google Shape;1504;p29"/>
            <p:cNvSpPr/>
            <p:nvPr/>
          </p:nvSpPr>
          <p:spPr>
            <a:xfrm rot="5400000">
              <a:off x="123924" y="994970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05" name="Google Shape;1505;p29"/>
            <p:cNvSpPr/>
            <p:nvPr/>
          </p:nvSpPr>
          <p:spPr>
            <a:xfrm rot="5400000">
              <a:off x="-33738" y="101383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06" name="Google Shape;1506;p29"/>
            <p:cNvSpPr/>
            <p:nvPr/>
          </p:nvSpPr>
          <p:spPr>
            <a:xfrm rot="5400000">
              <a:off x="123924" y="103269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507" name="Google Shape;1507;p29"/>
          <p:cNvGrpSpPr/>
          <p:nvPr/>
        </p:nvGrpSpPr>
        <p:grpSpPr>
          <a:xfrm>
            <a:off x="4355238" y="800022"/>
            <a:ext cx="648875" cy="173400"/>
            <a:chOff x="-2687775" y="256125"/>
            <a:chExt cx="648875" cy="173400"/>
          </a:xfrm>
        </p:grpSpPr>
        <p:sp>
          <p:nvSpPr>
            <p:cNvPr id="1508" name="Google Shape;1508;p29"/>
            <p:cNvSpPr/>
            <p:nvPr/>
          </p:nvSpPr>
          <p:spPr>
            <a:xfrm>
              <a:off x="-2687775" y="256125"/>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09" name="Google Shape;1509;p29"/>
            <p:cNvSpPr/>
            <p:nvPr/>
          </p:nvSpPr>
          <p:spPr>
            <a:xfrm>
              <a:off x="-2212600" y="256125"/>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10" name="Google Shape;1510;p29"/>
            <p:cNvSpPr/>
            <p:nvPr/>
          </p:nvSpPr>
          <p:spPr>
            <a:xfrm>
              <a:off x="-2450187" y="256125"/>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511" name="Google Shape;1511;p29"/>
          <p:cNvGrpSpPr/>
          <p:nvPr/>
        </p:nvGrpSpPr>
        <p:grpSpPr>
          <a:xfrm>
            <a:off x="1621475" y="4070225"/>
            <a:ext cx="5908500" cy="145668"/>
            <a:chOff x="-1126784" y="2814067"/>
            <a:chExt cx="11397570" cy="200700"/>
          </a:xfrm>
        </p:grpSpPr>
        <p:sp>
          <p:nvSpPr>
            <p:cNvPr id="1512" name="Google Shape;1512;p29"/>
            <p:cNvSpPr/>
            <p:nvPr/>
          </p:nvSpPr>
          <p:spPr>
            <a:xfrm>
              <a:off x="-1126784" y="2814067"/>
              <a:ext cx="1628100" cy="2007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13" name="Google Shape;1513;p29"/>
            <p:cNvSpPr/>
            <p:nvPr/>
          </p:nvSpPr>
          <p:spPr>
            <a:xfrm>
              <a:off x="501461" y="2814067"/>
              <a:ext cx="1628100" cy="2007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14" name="Google Shape;1514;p29"/>
            <p:cNvSpPr/>
            <p:nvPr/>
          </p:nvSpPr>
          <p:spPr>
            <a:xfrm>
              <a:off x="2129706" y="2814067"/>
              <a:ext cx="1628100" cy="2007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15" name="Google Shape;1515;p29"/>
            <p:cNvSpPr/>
            <p:nvPr/>
          </p:nvSpPr>
          <p:spPr>
            <a:xfrm>
              <a:off x="3757951" y="2814067"/>
              <a:ext cx="1628100" cy="2007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16" name="Google Shape;1516;p29"/>
            <p:cNvSpPr/>
            <p:nvPr/>
          </p:nvSpPr>
          <p:spPr>
            <a:xfrm>
              <a:off x="5386196" y="2814067"/>
              <a:ext cx="1628100" cy="2007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17" name="Google Shape;1517;p29"/>
            <p:cNvSpPr/>
            <p:nvPr/>
          </p:nvSpPr>
          <p:spPr>
            <a:xfrm>
              <a:off x="7014441" y="2814067"/>
              <a:ext cx="1628100" cy="2007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18" name="Google Shape;1518;p29"/>
            <p:cNvSpPr/>
            <p:nvPr/>
          </p:nvSpPr>
          <p:spPr>
            <a:xfrm>
              <a:off x="8642686" y="2814067"/>
              <a:ext cx="1628100" cy="2007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Header 1">
  <p:cSld name="CUSTOM_4">
    <p:spTree>
      <p:nvGrpSpPr>
        <p:cNvPr id="1" name="Shape 1519"/>
        <p:cNvGrpSpPr/>
        <p:nvPr/>
      </p:nvGrpSpPr>
      <p:grpSpPr>
        <a:xfrm>
          <a:off x="0" y="0"/>
          <a:ext cx="0" cy="0"/>
          <a:chOff x="0" y="0"/>
          <a:chExt cx="0" cy="0"/>
        </a:xfrm>
      </p:grpSpPr>
      <p:sp>
        <p:nvSpPr>
          <p:cNvPr id="1520" name="Google Shape;1520;p30"/>
          <p:cNvSpPr txBox="1">
            <a:spLocks noGrp="1"/>
          </p:cNvSpPr>
          <p:nvPr>
            <p:ph type="subTitle" idx="1"/>
          </p:nvPr>
        </p:nvSpPr>
        <p:spPr>
          <a:xfrm>
            <a:off x="732100" y="4770450"/>
            <a:ext cx="2200200" cy="206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521" name="Google Shape;1521;p30"/>
          <p:cNvSpPr txBox="1">
            <a:spLocks noGrp="1"/>
          </p:cNvSpPr>
          <p:nvPr>
            <p:ph type="subTitle" idx="2"/>
          </p:nvPr>
        </p:nvSpPr>
        <p:spPr>
          <a:xfrm>
            <a:off x="3819450" y="4770450"/>
            <a:ext cx="1505100" cy="206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522" name="Google Shape;1522;p30"/>
          <p:cNvSpPr txBox="1">
            <a:spLocks noGrp="1"/>
          </p:cNvSpPr>
          <p:nvPr>
            <p:ph type="subTitle" idx="3"/>
          </p:nvPr>
        </p:nvSpPr>
        <p:spPr>
          <a:xfrm>
            <a:off x="6906800" y="4770450"/>
            <a:ext cx="1505100" cy="206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523" name="Google Shape;1523;p30"/>
          <p:cNvSpPr txBox="1">
            <a:spLocks noGrp="1"/>
          </p:cNvSpPr>
          <p:nvPr>
            <p:ph type="title"/>
          </p:nvPr>
        </p:nvSpPr>
        <p:spPr>
          <a:xfrm>
            <a:off x="3031075" y="1551000"/>
            <a:ext cx="5374800" cy="1226700"/>
          </a:xfrm>
          <a:prstGeom prst="rect">
            <a:avLst/>
          </a:prstGeom>
          <a:effectLst>
            <a:outerShdw dist="28575" dir="3300000" algn="bl" rotWithShape="0">
              <a:schemeClr val="accent3"/>
            </a:outerShdw>
          </a:effectLst>
        </p:spPr>
        <p:txBody>
          <a:bodyPr spcFirstLastPara="1" wrap="square" lIns="91425" tIns="91425" rIns="91425" bIns="91425" anchor="ctr" anchorCtr="0">
            <a:noAutofit/>
          </a:bodyPr>
          <a:lstStyle>
            <a:lvl1pPr lvl="0" rtl="0">
              <a:spcBef>
                <a:spcPct val="0"/>
              </a:spcBef>
              <a:spcAft>
                <a:spcPct val="0"/>
              </a:spcAft>
              <a:buSzPts val="3600"/>
              <a:buNone/>
              <a:defRPr sz="36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endParaRPr/>
          </a:p>
        </p:txBody>
      </p:sp>
      <p:sp>
        <p:nvSpPr>
          <p:cNvPr id="1524" name="Google Shape;1524;p30"/>
          <p:cNvSpPr txBox="1">
            <a:spLocks noGrp="1"/>
          </p:cNvSpPr>
          <p:nvPr>
            <p:ph type="title" idx="4" hasCustomPrompt="1"/>
          </p:nvPr>
        </p:nvSpPr>
        <p:spPr>
          <a:xfrm>
            <a:off x="720225" y="1551000"/>
            <a:ext cx="2033400" cy="1701900"/>
          </a:xfrm>
          <a:prstGeom prst="rect">
            <a:avLst/>
          </a:prstGeom>
          <a:effectLst>
            <a:outerShdw dist="47625" dir="3180000" algn="bl" rotWithShape="0">
              <a:schemeClr val="dk1"/>
            </a:outerShdw>
          </a:effectLst>
        </p:spPr>
        <p:txBody>
          <a:bodyPr spcFirstLastPara="1" wrap="square" lIns="91425" tIns="182875" rIns="91425" bIns="0" anchor="ctr" anchorCtr="0">
            <a:noAutofit/>
          </a:bodyPr>
          <a:lstStyle>
            <a:lvl1pPr lvl="0" algn="ctr" rtl="0">
              <a:spcBef>
                <a:spcPct val="0"/>
              </a:spcBef>
              <a:spcAft>
                <a:spcPct val="0"/>
              </a:spcAft>
              <a:buSzPts val="4800"/>
              <a:buNone/>
              <a:defRPr sz="7200"/>
            </a:lvl1pPr>
            <a:lvl2pPr lvl="1" algn="ctr" rtl="0">
              <a:spcBef>
                <a:spcPct val="0"/>
              </a:spcBef>
              <a:spcAft>
                <a:spcPct val="0"/>
              </a:spcAft>
              <a:buSzPts val="4800"/>
              <a:buNone/>
              <a:defRPr sz="4800"/>
            </a:lvl2pPr>
            <a:lvl3pPr lvl="2" algn="ctr" rtl="0">
              <a:spcBef>
                <a:spcPct val="0"/>
              </a:spcBef>
              <a:spcAft>
                <a:spcPct val="0"/>
              </a:spcAft>
              <a:buSzPts val="4800"/>
              <a:buNone/>
              <a:defRPr sz="4800"/>
            </a:lvl3pPr>
            <a:lvl4pPr lvl="3" algn="ctr" rtl="0">
              <a:spcBef>
                <a:spcPct val="0"/>
              </a:spcBef>
              <a:spcAft>
                <a:spcPct val="0"/>
              </a:spcAft>
              <a:buSzPts val="4800"/>
              <a:buNone/>
              <a:defRPr sz="4800"/>
            </a:lvl4pPr>
            <a:lvl5pPr lvl="4" algn="ctr" rtl="0">
              <a:spcBef>
                <a:spcPct val="0"/>
              </a:spcBef>
              <a:spcAft>
                <a:spcPct val="0"/>
              </a:spcAft>
              <a:buSzPts val="4800"/>
              <a:buNone/>
              <a:defRPr sz="4800"/>
            </a:lvl5pPr>
            <a:lvl6pPr lvl="5" algn="ctr" rtl="0">
              <a:spcBef>
                <a:spcPct val="0"/>
              </a:spcBef>
              <a:spcAft>
                <a:spcPct val="0"/>
              </a:spcAft>
              <a:buSzPts val="4800"/>
              <a:buNone/>
              <a:defRPr sz="4800"/>
            </a:lvl6pPr>
            <a:lvl7pPr lvl="6" algn="ctr" rtl="0">
              <a:spcBef>
                <a:spcPct val="0"/>
              </a:spcBef>
              <a:spcAft>
                <a:spcPct val="0"/>
              </a:spcAft>
              <a:buSzPts val="4800"/>
              <a:buNone/>
              <a:defRPr sz="4800"/>
            </a:lvl7pPr>
            <a:lvl8pPr lvl="7" algn="ctr" rtl="0">
              <a:spcBef>
                <a:spcPct val="0"/>
              </a:spcBef>
              <a:spcAft>
                <a:spcPct val="0"/>
              </a:spcAft>
              <a:buSzPts val="4800"/>
              <a:buNone/>
              <a:defRPr sz="4800"/>
            </a:lvl8pPr>
            <a:lvl9pPr lvl="8" algn="ctr" rtl="0">
              <a:spcBef>
                <a:spcPct val="0"/>
              </a:spcBef>
              <a:spcAft>
                <a:spcPct val="0"/>
              </a:spcAft>
              <a:buSzPts val="4800"/>
              <a:buNone/>
              <a:defRPr sz="4800"/>
            </a:lvl9pPr>
          </a:lstStyle>
          <a:p>
            <a:r>
              <a:t>xx%</a:t>
            </a:r>
          </a:p>
        </p:txBody>
      </p:sp>
      <p:sp>
        <p:nvSpPr>
          <p:cNvPr id="1525" name="Google Shape;1525;p30"/>
          <p:cNvSpPr txBox="1">
            <a:spLocks noGrp="1"/>
          </p:cNvSpPr>
          <p:nvPr>
            <p:ph type="subTitle" idx="5"/>
          </p:nvPr>
        </p:nvSpPr>
        <p:spPr>
          <a:xfrm>
            <a:off x="3031075" y="2865750"/>
            <a:ext cx="5392800" cy="3870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ct val="0"/>
              </a:spcBef>
              <a:spcAft>
                <a:spcPct val="0"/>
              </a:spcAft>
              <a:buSzPts val="1400"/>
              <a:buNone/>
              <a:defRPr sz="1400">
                <a:solidFill>
                  <a:schemeClr val="dk1"/>
                </a:solidFill>
              </a:defRPr>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526" name="Google Shape;1526;p30"/>
          <p:cNvGrpSpPr/>
          <p:nvPr/>
        </p:nvGrpSpPr>
        <p:grpSpPr>
          <a:xfrm>
            <a:off x="732100" y="134998"/>
            <a:ext cx="7679800" cy="270000"/>
            <a:chOff x="732100" y="631600"/>
            <a:chExt cx="7679800" cy="270000"/>
          </a:xfrm>
        </p:grpSpPr>
        <p:sp>
          <p:nvSpPr>
            <p:cNvPr id="1527" name="Google Shape;1527;p30"/>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528" name="Google Shape;1528;p30"/>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529" name="Google Shape;1529;p30"/>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530" name="Google Shape;1530;p30"/>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grpSp>
        <p:nvGrpSpPr>
          <p:cNvPr id="1531" name="Google Shape;1531;p30"/>
          <p:cNvGrpSpPr/>
          <p:nvPr/>
        </p:nvGrpSpPr>
        <p:grpSpPr>
          <a:xfrm>
            <a:off x="716690" y="4255819"/>
            <a:ext cx="7710616" cy="347677"/>
            <a:chOff x="748940" y="988319"/>
            <a:chExt cx="7710616" cy="347677"/>
          </a:xfrm>
        </p:grpSpPr>
        <p:sp>
          <p:nvSpPr>
            <p:cNvPr id="1532" name="Google Shape;1532;p30"/>
            <p:cNvSpPr/>
            <p:nvPr/>
          </p:nvSpPr>
          <p:spPr>
            <a:xfrm>
              <a:off x="1120964"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33" name="Google Shape;1533;p30"/>
            <p:cNvSpPr/>
            <p:nvPr/>
          </p:nvSpPr>
          <p:spPr>
            <a:xfrm>
              <a:off x="934507"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34" name="Google Shape;1534;p30"/>
            <p:cNvSpPr/>
            <p:nvPr/>
          </p:nvSpPr>
          <p:spPr>
            <a:xfrm>
              <a:off x="748940"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35" name="Google Shape;1535;p30"/>
            <p:cNvSpPr/>
            <p:nvPr/>
          </p:nvSpPr>
          <p:spPr>
            <a:xfrm>
              <a:off x="1306532"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536" name="Google Shape;1536;p30"/>
            <p:cNvGrpSpPr/>
            <p:nvPr/>
          </p:nvGrpSpPr>
          <p:grpSpPr>
            <a:xfrm>
              <a:off x="1492099" y="988319"/>
              <a:ext cx="348141" cy="347231"/>
              <a:chOff x="-1940500" y="150075"/>
              <a:chExt cx="195475" cy="194975"/>
            </a:xfrm>
          </p:grpSpPr>
          <p:sp>
            <p:nvSpPr>
              <p:cNvPr id="1537" name="Google Shape;1537;p3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38" name="Google Shape;1538;p3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539" name="Google Shape;1539;p30"/>
            <p:cNvSpPr/>
            <p:nvPr/>
          </p:nvSpPr>
          <p:spPr>
            <a:xfrm>
              <a:off x="2224184"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40" name="Google Shape;1540;p30"/>
            <p:cNvSpPr/>
            <p:nvPr/>
          </p:nvSpPr>
          <p:spPr>
            <a:xfrm>
              <a:off x="203772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41" name="Google Shape;1541;p30"/>
            <p:cNvSpPr/>
            <p:nvPr/>
          </p:nvSpPr>
          <p:spPr>
            <a:xfrm>
              <a:off x="185215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42" name="Google Shape;1542;p30"/>
            <p:cNvSpPr/>
            <p:nvPr/>
          </p:nvSpPr>
          <p:spPr>
            <a:xfrm>
              <a:off x="2409751"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543" name="Google Shape;1543;p30"/>
            <p:cNvGrpSpPr/>
            <p:nvPr/>
          </p:nvGrpSpPr>
          <p:grpSpPr>
            <a:xfrm>
              <a:off x="2595318" y="988319"/>
              <a:ext cx="348141" cy="347231"/>
              <a:chOff x="-1940500" y="150075"/>
              <a:chExt cx="195475" cy="194975"/>
            </a:xfrm>
          </p:grpSpPr>
          <p:sp>
            <p:nvSpPr>
              <p:cNvPr id="1544" name="Google Shape;1544;p3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45" name="Google Shape;1545;p3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546" name="Google Shape;1546;p30"/>
            <p:cNvSpPr/>
            <p:nvPr/>
          </p:nvSpPr>
          <p:spPr>
            <a:xfrm>
              <a:off x="332740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47" name="Google Shape;1547;p30"/>
            <p:cNvSpPr/>
            <p:nvPr/>
          </p:nvSpPr>
          <p:spPr>
            <a:xfrm>
              <a:off x="314094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48" name="Google Shape;1548;p30"/>
            <p:cNvSpPr/>
            <p:nvPr/>
          </p:nvSpPr>
          <p:spPr>
            <a:xfrm>
              <a:off x="295537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49" name="Google Shape;1549;p30"/>
            <p:cNvSpPr/>
            <p:nvPr/>
          </p:nvSpPr>
          <p:spPr>
            <a:xfrm>
              <a:off x="351297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550" name="Google Shape;1550;p30"/>
            <p:cNvGrpSpPr/>
            <p:nvPr/>
          </p:nvGrpSpPr>
          <p:grpSpPr>
            <a:xfrm>
              <a:off x="3698537" y="988319"/>
              <a:ext cx="348141" cy="347231"/>
              <a:chOff x="-1940500" y="150075"/>
              <a:chExt cx="195475" cy="194975"/>
            </a:xfrm>
          </p:grpSpPr>
          <p:sp>
            <p:nvSpPr>
              <p:cNvPr id="1551" name="Google Shape;1551;p3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52" name="Google Shape;1552;p3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553" name="Google Shape;1553;p30"/>
            <p:cNvSpPr/>
            <p:nvPr/>
          </p:nvSpPr>
          <p:spPr>
            <a:xfrm>
              <a:off x="443062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54" name="Google Shape;1554;p30"/>
            <p:cNvSpPr/>
            <p:nvPr/>
          </p:nvSpPr>
          <p:spPr>
            <a:xfrm>
              <a:off x="4244165"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55" name="Google Shape;1555;p30"/>
            <p:cNvSpPr/>
            <p:nvPr/>
          </p:nvSpPr>
          <p:spPr>
            <a:xfrm>
              <a:off x="4058598"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56" name="Google Shape;1556;p30"/>
            <p:cNvSpPr/>
            <p:nvPr/>
          </p:nvSpPr>
          <p:spPr>
            <a:xfrm>
              <a:off x="461619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557" name="Google Shape;1557;p30"/>
            <p:cNvGrpSpPr/>
            <p:nvPr/>
          </p:nvGrpSpPr>
          <p:grpSpPr>
            <a:xfrm>
              <a:off x="4801757" y="988319"/>
              <a:ext cx="348141" cy="347231"/>
              <a:chOff x="-1940500" y="150075"/>
              <a:chExt cx="195475" cy="194975"/>
            </a:xfrm>
          </p:grpSpPr>
          <p:sp>
            <p:nvSpPr>
              <p:cNvPr id="1558" name="Google Shape;1558;p3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59" name="Google Shape;1559;p3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560" name="Google Shape;1560;p30"/>
            <p:cNvSpPr/>
            <p:nvPr/>
          </p:nvSpPr>
          <p:spPr>
            <a:xfrm>
              <a:off x="5533842"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61" name="Google Shape;1561;p30"/>
            <p:cNvSpPr/>
            <p:nvPr/>
          </p:nvSpPr>
          <p:spPr>
            <a:xfrm>
              <a:off x="534738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62" name="Google Shape;1562;p30"/>
            <p:cNvSpPr/>
            <p:nvPr/>
          </p:nvSpPr>
          <p:spPr>
            <a:xfrm>
              <a:off x="516181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63" name="Google Shape;1563;p30"/>
            <p:cNvSpPr/>
            <p:nvPr/>
          </p:nvSpPr>
          <p:spPr>
            <a:xfrm>
              <a:off x="5719409"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564" name="Google Shape;1564;p30"/>
            <p:cNvGrpSpPr/>
            <p:nvPr/>
          </p:nvGrpSpPr>
          <p:grpSpPr>
            <a:xfrm>
              <a:off x="5904976" y="988319"/>
              <a:ext cx="348141" cy="347231"/>
              <a:chOff x="-1940500" y="150075"/>
              <a:chExt cx="195475" cy="194975"/>
            </a:xfrm>
          </p:grpSpPr>
          <p:sp>
            <p:nvSpPr>
              <p:cNvPr id="1565" name="Google Shape;1565;p3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66" name="Google Shape;1566;p3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567" name="Google Shape;1567;p30"/>
            <p:cNvSpPr/>
            <p:nvPr/>
          </p:nvSpPr>
          <p:spPr>
            <a:xfrm>
              <a:off x="663706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68" name="Google Shape;1568;p30"/>
            <p:cNvSpPr/>
            <p:nvPr/>
          </p:nvSpPr>
          <p:spPr>
            <a:xfrm>
              <a:off x="645060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69" name="Google Shape;1569;p30"/>
            <p:cNvSpPr/>
            <p:nvPr/>
          </p:nvSpPr>
          <p:spPr>
            <a:xfrm>
              <a:off x="626503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70" name="Google Shape;1570;p30"/>
            <p:cNvSpPr/>
            <p:nvPr/>
          </p:nvSpPr>
          <p:spPr>
            <a:xfrm>
              <a:off x="682262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571" name="Google Shape;1571;p30"/>
            <p:cNvGrpSpPr/>
            <p:nvPr/>
          </p:nvGrpSpPr>
          <p:grpSpPr>
            <a:xfrm>
              <a:off x="7008195" y="988319"/>
              <a:ext cx="348141" cy="347231"/>
              <a:chOff x="-1940500" y="150075"/>
              <a:chExt cx="195475" cy="194975"/>
            </a:xfrm>
          </p:grpSpPr>
          <p:sp>
            <p:nvSpPr>
              <p:cNvPr id="1572" name="Google Shape;1572;p3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73" name="Google Shape;1573;p3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574" name="Google Shape;1574;p30"/>
            <p:cNvSpPr/>
            <p:nvPr/>
          </p:nvSpPr>
          <p:spPr>
            <a:xfrm>
              <a:off x="774028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75" name="Google Shape;1575;p30"/>
            <p:cNvSpPr/>
            <p:nvPr/>
          </p:nvSpPr>
          <p:spPr>
            <a:xfrm>
              <a:off x="7553823"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76" name="Google Shape;1576;p30"/>
            <p:cNvSpPr/>
            <p:nvPr/>
          </p:nvSpPr>
          <p:spPr>
            <a:xfrm>
              <a:off x="7368256"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77" name="Google Shape;1577;p30"/>
            <p:cNvSpPr/>
            <p:nvPr/>
          </p:nvSpPr>
          <p:spPr>
            <a:xfrm>
              <a:off x="792584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578" name="Google Shape;1578;p30"/>
            <p:cNvGrpSpPr/>
            <p:nvPr/>
          </p:nvGrpSpPr>
          <p:grpSpPr>
            <a:xfrm>
              <a:off x="8111415" y="988319"/>
              <a:ext cx="348141" cy="347231"/>
              <a:chOff x="-1940500" y="150075"/>
              <a:chExt cx="195475" cy="194975"/>
            </a:xfrm>
          </p:grpSpPr>
          <p:sp>
            <p:nvSpPr>
              <p:cNvPr id="1579" name="Google Shape;1579;p3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80" name="Google Shape;1580;p3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nvGrpSpPr>
          <p:cNvPr id="1581" name="Google Shape;1581;p30"/>
          <p:cNvGrpSpPr/>
          <p:nvPr/>
        </p:nvGrpSpPr>
        <p:grpSpPr>
          <a:xfrm>
            <a:off x="716690" y="539128"/>
            <a:ext cx="7710616" cy="347677"/>
            <a:chOff x="748940" y="988319"/>
            <a:chExt cx="7710616" cy="347677"/>
          </a:xfrm>
        </p:grpSpPr>
        <p:sp>
          <p:nvSpPr>
            <p:cNvPr id="1582" name="Google Shape;1582;p30"/>
            <p:cNvSpPr/>
            <p:nvPr/>
          </p:nvSpPr>
          <p:spPr>
            <a:xfrm>
              <a:off x="1120964"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83" name="Google Shape;1583;p30"/>
            <p:cNvSpPr/>
            <p:nvPr/>
          </p:nvSpPr>
          <p:spPr>
            <a:xfrm>
              <a:off x="934507"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84" name="Google Shape;1584;p30"/>
            <p:cNvSpPr/>
            <p:nvPr/>
          </p:nvSpPr>
          <p:spPr>
            <a:xfrm>
              <a:off x="748940"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85" name="Google Shape;1585;p30"/>
            <p:cNvSpPr/>
            <p:nvPr/>
          </p:nvSpPr>
          <p:spPr>
            <a:xfrm>
              <a:off x="1306532"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586" name="Google Shape;1586;p30"/>
            <p:cNvGrpSpPr/>
            <p:nvPr/>
          </p:nvGrpSpPr>
          <p:grpSpPr>
            <a:xfrm>
              <a:off x="1492099" y="988319"/>
              <a:ext cx="348141" cy="347231"/>
              <a:chOff x="-1940500" y="150075"/>
              <a:chExt cx="195475" cy="194975"/>
            </a:xfrm>
          </p:grpSpPr>
          <p:sp>
            <p:nvSpPr>
              <p:cNvPr id="1587" name="Google Shape;1587;p3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88" name="Google Shape;1588;p3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589" name="Google Shape;1589;p30"/>
            <p:cNvSpPr/>
            <p:nvPr/>
          </p:nvSpPr>
          <p:spPr>
            <a:xfrm>
              <a:off x="2224184"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90" name="Google Shape;1590;p30"/>
            <p:cNvSpPr/>
            <p:nvPr/>
          </p:nvSpPr>
          <p:spPr>
            <a:xfrm>
              <a:off x="203772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91" name="Google Shape;1591;p30"/>
            <p:cNvSpPr/>
            <p:nvPr/>
          </p:nvSpPr>
          <p:spPr>
            <a:xfrm>
              <a:off x="185215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92" name="Google Shape;1592;p30"/>
            <p:cNvSpPr/>
            <p:nvPr/>
          </p:nvSpPr>
          <p:spPr>
            <a:xfrm>
              <a:off x="2409751"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593" name="Google Shape;1593;p30"/>
            <p:cNvGrpSpPr/>
            <p:nvPr/>
          </p:nvGrpSpPr>
          <p:grpSpPr>
            <a:xfrm>
              <a:off x="2595318" y="988319"/>
              <a:ext cx="348141" cy="347231"/>
              <a:chOff x="-1940500" y="150075"/>
              <a:chExt cx="195475" cy="194975"/>
            </a:xfrm>
          </p:grpSpPr>
          <p:sp>
            <p:nvSpPr>
              <p:cNvPr id="1594" name="Google Shape;1594;p3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95" name="Google Shape;1595;p3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596" name="Google Shape;1596;p30"/>
            <p:cNvSpPr/>
            <p:nvPr/>
          </p:nvSpPr>
          <p:spPr>
            <a:xfrm>
              <a:off x="332740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97" name="Google Shape;1597;p30"/>
            <p:cNvSpPr/>
            <p:nvPr/>
          </p:nvSpPr>
          <p:spPr>
            <a:xfrm>
              <a:off x="314094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98" name="Google Shape;1598;p30"/>
            <p:cNvSpPr/>
            <p:nvPr/>
          </p:nvSpPr>
          <p:spPr>
            <a:xfrm>
              <a:off x="295537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99" name="Google Shape;1599;p30"/>
            <p:cNvSpPr/>
            <p:nvPr/>
          </p:nvSpPr>
          <p:spPr>
            <a:xfrm>
              <a:off x="351297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00" name="Google Shape;1600;p30"/>
            <p:cNvGrpSpPr/>
            <p:nvPr/>
          </p:nvGrpSpPr>
          <p:grpSpPr>
            <a:xfrm>
              <a:off x="3698537" y="988319"/>
              <a:ext cx="348141" cy="347231"/>
              <a:chOff x="-1940500" y="150075"/>
              <a:chExt cx="195475" cy="194975"/>
            </a:xfrm>
          </p:grpSpPr>
          <p:sp>
            <p:nvSpPr>
              <p:cNvPr id="1601" name="Google Shape;1601;p3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02" name="Google Shape;1602;p3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603" name="Google Shape;1603;p30"/>
            <p:cNvSpPr/>
            <p:nvPr/>
          </p:nvSpPr>
          <p:spPr>
            <a:xfrm>
              <a:off x="443062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04" name="Google Shape;1604;p30"/>
            <p:cNvSpPr/>
            <p:nvPr/>
          </p:nvSpPr>
          <p:spPr>
            <a:xfrm>
              <a:off x="4244165"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05" name="Google Shape;1605;p30"/>
            <p:cNvSpPr/>
            <p:nvPr/>
          </p:nvSpPr>
          <p:spPr>
            <a:xfrm>
              <a:off x="4058598"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06" name="Google Shape;1606;p30"/>
            <p:cNvSpPr/>
            <p:nvPr/>
          </p:nvSpPr>
          <p:spPr>
            <a:xfrm>
              <a:off x="461619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07" name="Google Shape;1607;p30"/>
            <p:cNvGrpSpPr/>
            <p:nvPr/>
          </p:nvGrpSpPr>
          <p:grpSpPr>
            <a:xfrm>
              <a:off x="4801757" y="988319"/>
              <a:ext cx="348141" cy="347231"/>
              <a:chOff x="-1940500" y="150075"/>
              <a:chExt cx="195475" cy="194975"/>
            </a:xfrm>
          </p:grpSpPr>
          <p:sp>
            <p:nvSpPr>
              <p:cNvPr id="1608" name="Google Shape;1608;p3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09" name="Google Shape;1609;p3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610" name="Google Shape;1610;p30"/>
            <p:cNvSpPr/>
            <p:nvPr/>
          </p:nvSpPr>
          <p:spPr>
            <a:xfrm>
              <a:off x="5533842"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11" name="Google Shape;1611;p30"/>
            <p:cNvSpPr/>
            <p:nvPr/>
          </p:nvSpPr>
          <p:spPr>
            <a:xfrm>
              <a:off x="534738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12" name="Google Shape;1612;p30"/>
            <p:cNvSpPr/>
            <p:nvPr/>
          </p:nvSpPr>
          <p:spPr>
            <a:xfrm>
              <a:off x="516181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13" name="Google Shape;1613;p30"/>
            <p:cNvSpPr/>
            <p:nvPr/>
          </p:nvSpPr>
          <p:spPr>
            <a:xfrm>
              <a:off x="5719409"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14" name="Google Shape;1614;p30"/>
            <p:cNvGrpSpPr/>
            <p:nvPr/>
          </p:nvGrpSpPr>
          <p:grpSpPr>
            <a:xfrm>
              <a:off x="5904976" y="988319"/>
              <a:ext cx="348141" cy="347231"/>
              <a:chOff x="-1940500" y="150075"/>
              <a:chExt cx="195475" cy="194975"/>
            </a:xfrm>
          </p:grpSpPr>
          <p:sp>
            <p:nvSpPr>
              <p:cNvPr id="1615" name="Google Shape;1615;p3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16" name="Google Shape;1616;p3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617" name="Google Shape;1617;p30"/>
            <p:cNvSpPr/>
            <p:nvPr/>
          </p:nvSpPr>
          <p:spPr>
            <a:xfrm>
              <a:off x="663706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18" name="Google Shape;1618;p30"/>
            <p:cNvSpPr/>
            <p:nvPr/>
          </p:nvSpPr>
          <p:spPr>
            <a:xfrm>
              <a:off x="645060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19" name="Google Shape;1619;p30"/>
            <p:cNvSpPr/>
            <p:nvPr/>
          </p:nvSpPr>
          <p:spPr>
            <a:xfrm>
              <a:off x="626503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20" name="Google Shape;1620;p30"/>
            <p:cNvSpPr/>
            <p:nvPr/>
          </p:nvSpPr>
          <p:spPr>
            <a:xfrm>
              <a:off x="682262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21" name="Google Shape;1621;p30"/>
            <p:cNvGrpSpPr/>
            <p:nvPr/>
          </p:nvGrpSpPr>
          <p:grpSpPr>
            <a:xfrm>
              <a:off x="7008195" y="988319"/>
              <a:ext cx="348141" cy="347231"/>
              <a:chOff x="-1940500" y="150075"/>
              <a:chExt cx="195475" cy="194975"/>
            </a:xfrm>
          </p:grpSpPr>
          <p:sp>
            <p:nvSpPr>
              <p:cNvPr id="1622" name="Google Shape;1622;p3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23" name="Google Shape;1623;p3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624" name="Google Shape;1624;p30"/>
            <p:cNvSpPr/>
            <p:nvPr/>
          </p:nvSpPr>
          <p:spPr>
            <a:xfrm>
              <a:off x="774028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25" name="Google Shape;1625;p30"/>
            <p:cNvSpPr/>
            <p:nvPr/>
          </p:nvSpPr>
          <p:spPr>
            <a:xfrm>
              <a:off x="7553823"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26" name="Google Shape;1626;p30"/>
            <p:cNvSpPr/>
            <p:nvPr/>
          </p:nvSpPr>
          <p:spPr>
            <a:xfrm>
              <a:off x="7368256"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27" name="Google Shape;1627;p30"/>
            <p:cNvSpPr/>
            <p:nvPr/>
          </p:nvSpPr>
          <p:spPr>
            <a:xfrm>
              <a:off x="792584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28" name="Google Shape;1628;p30"/>
            <p:cNvGrpSpPr/>
            <p:nvPr/>
          </p:nvGrpSpPr>
          <p:grpSpPr>
            <a:xfrm>
              <a:off x="8111415" y="988319"/>
              <a:ext cx="348141" cy="347231"/>
              <a:chOff x="-1940500" y="150075"/>
              <a:chExt cx="195475" cy="194975"/>
            </a:xfrm>
          </p:grpSpPr>
          <p:sp>
            <p:nvSpPr>
              <p:cNvPr id="1629" name="Google Shape;1629;p30"/>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30" name="Google Shape;1630;p30"/>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2">
  <p:cSld name="CUSTOM_4_1">
    <p:spTree>
      <p:nvGrpSpPr>
        <p:cNvPr id="1" name="Shape 1631"/>
        <p:cNvGrpSpPr/>
        <p:nvPr/>
      </p:nvGrpSpPr>
      <p:grpSpPr>
        <a:xfrm>
          <a:off x="0" y="0"/>
          <a:ext cx="0" cy="0"/>
          <a:chOff x="0" y="0"/>
          <a:chExt cx="0" cy="0"/>
        </a:xfrm>
      </p:grpSpPr>
      <p:sp>
        <p:nvSpPr>
          <p:cNvPr id="1632" name="Google Shape;1632;p31"/>
          <p:cNvSpPr txBox="1">
            <a:spLocks noGrp="1"/>
          </p:cNvSpPr>
          <p:nvPr>
            <p:ph type="subTitle" idx="1"/>
          </p:nvPr>
        </p:nvSpPr>
        <p:spPr>
          <a:xfrm>
            <a:off x="732100" y="4770450"/>
            <a:ext cx="2200200" cy="206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633" name="Google Shape;1633;p31"/>
          <p:cNvSpPr txBox="1">
            <a:spLocks noGrp="1"/>
          </p:cNvSpPr>
          <p:nvPr>
            <p:ph type="subTitle" idx="2"/>
          </p:nvPr>
        </p:nvSpPr>
        <p:spPr>
          <a:xfrm>
            <a:off x="3819450" y="4770450"/>
            <a:ext cx="1505100" cy="206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634" name="Google Shape;1634;p31"/>
          <p:cNvSpPr txBox="1">
            <a:spLocks noGrp="1"/>
          </p:cNvSpPr>
          <p:nvPr>
            <p:ph type="subTitle" idx="3"/>
          </p:nvPr>
        </p:nvSpPr>
        <p:spPr>
          <a:xfrm>
            <a:off x="6906800" y="4770450"/>
            <a:ext cx="1505100" cy="206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635" name="Google Shape;1635;p31"/>
          <p:cNvSpPr txBox="1">
            <a:spLocks noGrp="1"/>
          </p:cNvSpPr>
          <p:nvPr>
            <p:ph type="title"/>
          </p:nvPr>
        </p:nvSpPr>
        <p:spPr>
          <a:xfrm>
            <a:off x="732100" y="1932075"/>
            <a:ext cx="5374800" cy="1226700"/>
          </a:xfrm>
          <a:prstGeom prst="rect">
            <a:avLst/>
          </a:prstGeom>
          <a:effectLst>
            <a:outerShdw dist="28575" dir="3300000" algn="bl" rotWithShape="0">
              <a:schemeClr val="accent2"/>
            </a:outerShdw>
          </a:effectLst>
        </p:spPr>
        <p:txBody>
          <a:bodyPr spcFirstLastPara="1" wrap="square" lIns="91425" tIns="91425" rIns="91425" bIns="91425" anchor="ctr" anchorCtr="0">
            <a:noAutofit/>
          </a:bodyPr>
          <a:lstStyle>
            <a:lvl1pPr lvl="0" algn="r" rtl="0">
              <a:spcBef>
                <a:spcPct val="0"/>
              </a:spcBef>
              <a:spcAft>
                <a:spcPct val="0"/>
              </a:spcAft>
              <a:buSzPts val="3600"/>
              <a:buNone/>
              <a:defRPr sz="3600"/>
            </a:lvl1pPr>
            <a:lvl2pPr lvl="1" algn="r" rtl="0">
              <a:spcBef>
                <a:spcPct val="0"/>
              </a:spcBef>
              <a:spcAft>
                <a:spcPct val="0"/>
              </a:spcAft>
              <a:buSzPts val="3600"/>
              <a:buNone/>
              <a:defRPr sz="3600"/>
            </a:lvl2pPr>
            <a:lvl3pPr lvl="2" algn="r" rtl="0">
              <a:spcBef>
                <a:spcPct val="0"/>
              </a:spcBef>
              <a:spcAft>
                <a:spcPct val="0"/>
              </a:spcAft>
              <a:buSzPts val="3600"/>
              <a:buNone/>
              <a:defRPr sz="3600"/>
            </a:lvl3pPr>
            <a:lvl4pPr lvl="3" algn="r" rtl="0">
              <a:spcBef>
                <a:spcPct val="0"/>
              </a:spcBef>
              <a:spcAft>
                <a:spcPct val="0"/>
              </a:spcAft>
              <a:buSzPts val="3600"/>
              <a:buNone/>
              <a:defRPr sz="3600"/>
            </a:lvl4pPr>
            <a:lvl5pPr lvl="4" algn="r" rtl="0">
              <a:spcBef>
                <a:spcPct val="0"/>
              </a:spcBef>
              <a:spcAft>
                <a:spcPct val="0"/>
              </a:spcAft>
              <a:buSzPts val="3600"/>
              <a:buNone/>
              <a:defRPr sz="3600"/>
            </a:lvl5pPr>
            <a:lvl6pPr lvl="5" algn="r" rtl="0">
              <a:spcBef>
                <a:spcPct val="0"/>
              </a:spcBef>
              <a:spcAft>
                <a:spcPct val="0"/>
              </a:spcAft>
              <a:buSzPts val="3600"/>
              <a:buNone/>
              <a:defRPr sz="3600"/>
            </a:lvl6pPr>
            <a:lvl7pPr lvl="6" algn="r" rtl="0">
              <a:spcBef>
                <a:spcPct val="0"/>
              </a:spcBef>
              <a:spcAft>
                <a:spcPct val="0"/>
              </a:spcAft>
              <a:buSzPts val="3600"/>
              <a:buNone/>
              <a:defRPr sz="3600"/>
            </a:lvl7pPr>
            <a:lvl8pPr lvl="7" algn="r" rtl="0">
              <a:spcBef>
                <a:spcPct val="0"/>
              </a:spcBef>
              <a:spcAft>
                <a:spcPct val="0"/>
              </a:spcAft>
              <a:buSzPts val="3600"/>
              <a:buNone/>
              <a:defRPr sz="3600"/>
            </a:lvl8pPr>
            <a:lvl9pPr lvl="8" algn="r" rtl="0">
              <a:spcBef>
                <a:spcPct val="0"/>
              </a:spcBef>
              <a:spcAft>
                <a:spcPct val="0"/>
              </a:spcAft>
              <a:buSzPts val="3600"/>
              <a:buNone/>
              <a:defRPr sz="3600"/>
            </a:lvl9pPr>
          </a:lstStyle>
          <a:p>
            <a:endParaRPr/>
          </a:p>
        </p:txBody>
      </p:sp>
      <p:sp>
        <p:nvSpPr>
          <p:cNvPr id="1636" name="Google Shape;1636;p31"/>
          <p:cNvSpPr txBox="1">
            <a:spLocks noGrp="1"/>
          </p:cNvSpPr>
          <p:nvPr>
            <p:ph type="title" idx="4" hasCustomPrompt="1"/>
          </p:nvPr>
        </p:nvSpPr>
        <p:spPr>
          <a:xfrm>
            <a:off x="6399900" y="1855800"/>
            <a:ext cx="2027400" cy="1701900"/>
          </a:xfrm>
          <a:prstGeom prst="rect">
            <a:avLst/>
          </a:prstGeom>
          <a:effectLst>
            <a:outerShdw dist="47625" dir="3180000" algn="bl" rotWithShape="0">
              <a:schemeClr val="dk1"/>
            </a:outerShdw>
          </a:effectLst>
        </p:spPr>
        <p:txBody>
          <a:bodyPr spcFirstLastPara="1" wrap="square" lIns="91425" tIns="182875" rIns="91425" bIns="0" anchor="ctr" anchorCtr="0">
            <a:noAutofit/>
          </a:bodyPr>
          <a:lstStyle>
            <a:lvl1pPr lvl="0" algn="ctr" rtl="0">
              <a:spcBef>
                <a:spcPct val="0"/>
              </a:spcBef>
              <a:spcAft>
                <a:spcPct val="0"/>
              </a:spcAft>
              <a:buSzPts val="4800"/>
              <a:buNone/>
              <a:defRPr sz="7200"/>
            </a:lvl1pPr>
            <a:lvl2pPr lvl="1" algn="ctr" rtl="0">
              <a:spcBef>
                <a:spcPct val="0"/>
              </a:spcBef>
              <a:spcAft>
                <a:spcPct val="0"/>
              </a:spcAft>
              <a:buSzPts val="4800"/>
              <a:buNone/>
              <a:defRPr sz="4800"/>
            </a:lvl2pPr>
            <a:lvl3pPr lvl="2" algn="ctr" rtl="0">
              <a:spcBef>
                <a:spcPct val="0"/>
              </a:spcBef>
              <a:spcAft>
                <a:spcPct val="0"/>
              </a:spcAft>
              <a:buSzPts val="4800"/>
              <a:buNone/>
              <a:defRPr sz="4800"/>
            </a:lvl3pPr>
            <a:lvl4pPr lvl="3" algn="ctr" rtl="0">
              <a:spcBef>
                <a:spcPct val="0"/>
              </a:spcBef>
              <a:spcAft>
                <a:spcPct val="0"/>
              </a:spcAft>
              <a:buSzPts val="4800"/>
              <a:buNone/>
              <a:defRPr sz="4800"/>
            </a:lvl4pPr>
            <a:lvl5pPr lvl="4" algn="ctr" rtl="0">
              <a:spcBef>
                <a:spcPct val="0"/>
              </a:spcBef>
              <a:spcAft>
                <a:spcPct val="0"/>
              </a:spcAft>
              <a:buSzPts val="4800"/>
              <a:buNone/>
              <a:defRPr sz="4800"/>
            </a:lvl5pPr>
            <a:lvl6pPr lvl="5" algn="ctr" rtl="0">
              <a:spcBef>
                <a:spcPct val="0"/>
              </a:spcBef>
              <a:spcAft>
                <a:spcPct val="0"/>
              </a:spcAft>
              <a:buSzPts val="4800"/>
              <a:buNone/>
              <a:defRPr sz="4800"/>
            </a:lvl6pPr>
            <a:lvl7pPr lvl="6" algn="ctr" rtl="0">
              <a:spcBef>
                <a:spcPct val="0"/>
              </a:spcBef>
              <a:spcAft>
                <a:spcPct val="0"/>
              </a:spcAft>
              <a:buSzPts val="4800"/>
              <a:buNone/>
              <a:defRPr sz="4800"/>
            </a:lvl7pPr>
            <a:lvl8pPr lvl="7" algn="ctr" rtl="0">
              <a:spcBef>
                <a:spcPct val="0"/>
              </a:spcBef>
              <a:spcAft>
                <a:spcPct val="0"/>
              </a:spcAft>
              <a:buSzPts val="4800"/>
              <a:buNone/>
              <a:defRPr sz="4800"/>
            </a:lvl8pPr>
            <a:lvl9pPr lvl="8" algn="ctr" rtl="0">
              <a:spcBef>
                <a:spcPct val="0"/>
              </a:spcBef>
              <a:spcAft>
                <a:spcPct val="0"/>
              </a:spcAft>
              <a:buSzPts val="4800"/>
              <a:buNone/>
              <a:defRPr sz="4800"/>
            </a:lvl9pPr>
          </a:lstStyle>
          <a:p>
            <a:r>
              <a:t>xx%</a:t>
            </a:r>
          </a:p>
        </p:txBody>
      </p:sp>
      <p:sp>
        <p:nvSpPr>
          <p:cNvPr id="1637" name="Google Shape;1637;p31"/>
          <p:cNvSpPr txBox="1">
            <a:spLocks noGrp="1"/>
          </p:cNvSpPr>
          <p:nvPr>
            <p:ph type="subTitle" idx="5"/>
          </p:nvPr>
        </p:nvSpPr>
        <p:spPr>
          <a:xfrm>
            <a:off x="732100" y="3170625"/>
            <a:ext cx="5386800" cy="387000"/>
          </a:xfrm>
          <a:prstGeom prst="rect">
            <a:avLst/>
          </a:prstGeom>
          <a:solidFill>
            <a:schemeClr val="lt1"/>
          </a:solidFill>
        </p:spPr>
        <p:txBody>
          <a:bodyPr spcFirstLastPara="1" wrap="square" lIns="91425" tIns="91425" rIns="91425" bIns="91425" anchor="t" anchorCtr="0">
            <a:noAutofit/>
          </a:bodyPr>
          <a:lstStyle>
            <a:lvl1pPr lvl="0" algn="r" rtl="0">
              <a:lnSpc>
                <a:spcPct val="100000"/>
              </a:lnSpc>
              <a:spcBef>
                <a:spcPct val="0"/>
              </a:spcBef>
              <a:spcAft>
                <a:spcPct val="0"/>
              </a:spcAft>
              <a:buSzPts val="1400"/>
              <a:buNone/>
              <a:defRPr sz="1400">
                <a:solidFill>
                  <a:schemeClr val="dk1"/>
                </a:solidFill>
              </a:defRPr>
            </a:lvl1pPr>
            <a:lvl2pPr lvl="1" algn="r" rtl="0">
              <a:spcBef>
                <a:spcPct val="0"/>
              </a:spcBef>
              <a:spcAft>
                <a:spcPct val="0"/>
              </a:spcAft>
              <a:buSzPts val="1400"/>
              <a:buNone/>
              <a:defRPr/>
            </a:lvl2pPr>
            <a:lvl3pPr lvl="2" algn="r" rtl="0">
              <a:spcBef>
                <a:spcPct val="0"/>
              </a:spcBef>
              <a:spcAft>
                <a:spcPct val="0"/>
              </a:spcAft>
              <a:buSzPts val="1400"/>
              <a:buNone/>
              <a:defRPr/>
            </a:lvl3pPr>
            <a:lvl4pPr lvl="3" algn="r" rtl="0">
              <a:spcBef>
                <a:spcPct val="0"/>
              </a:spcBef>
              <a:spcAft>
                <a:spcPct val="0"/>
              </a:spcAft>
              <a:buSzPts val="1400"/>
              <a:buNone/>
              <a:defRPr/>
            </a:lvl4pPr>
            <a:lvl5pPr lvl="4" algn="r" rtl="0">
              <a:spcBef>
                <a:spcPct val="0"/>
              </a:spcBef>
              <a:spcAft>
                <a:spcPct val="0"/>
              </a:spcAft>
              <a:buSzPts val="1400"/>
              <a:buNone/>
              <a:defRPr/>
            </a:lvl5pPr>
            <a:lvl6pPr lvl="5" algn="r" rtl="0">
              <a:spcBef>
                <a:spcPct val="0"/>
              </a:spcBef>
              <a:spcAft>
                <a:spcPct val="0"/>
              </a:spcAft>
              <a:buSzPts val="1400"/>
              <a:buNone/>
              <a:defRPr/>
            </a:lvl6pPr>
            <a:lvl7pPr lvl="6" algn="r" rtl="0">
              <a:spcBef>
                <a:spcPct val="0"/>
              </a:spcBef>
              <a:spcAft>
                <a:spcPct val="0"/>
              </a:spcAft>
              <a:buSzPts val="1400"/>
              <a:buNone/>
              <a:defRPr/>
            </a:lvl7pPr>
            <a:lvl8pPr lvl="7" algn="r" rtl="0">
              <a:spcBef>
                <a:spcPct val="0"/>
              </a:spcBef>
              <a:spcAft>
                <a:spcPct val="0"/>
              </a:spcAft>
              <a:buSzPts val="1400"/>
              <a:buNone/>
              <a:defRPr/>
            </a:lvl8pPr>
            <a:lvl9pPr lvl="8" algn="r" rtl="0">
              <a:spcBef>
                <a:spcPct val="0"/>
              </a:spcBef>
              <a:spcAft>
                <a:spcPct val="0"/>
              </a:spcAft>
              <a:buSzPts val="1400"/>
              <a:buNone/>
              <a:defRPr/>
            </a:lvl9pPr>
          </a:lstStyle>
          <a:p>
            <a:endParaRPr/>
          </a:p>
        </p:txBody>
      </p:sp>
      <p:grpSp>
        <p:nvGrpSpPr>
          <p:cNvPr id="1638" name="Google Shape;1638;p31"/>
          <p:cNvGrpSpPr/>
          <p:nvPr/>
        </p:nvGrpSpPr>
        <p:grpSpPr>
          <a:xfrm>
            <a:off x="732100" y="134998"/>
            <a:ext cx="7679800" cy="270000"/>
            <a:chOff x="732100" y="631600"/>
            <a:chExt cx="7679800" cy="270000"/>
          </a:xfrm>
        </p:grpSpPr>
        <p:sp>
          <p:nvSpPr>
            <p:cNvPr id="1639" name="Google Shape;1639;p31"/>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640" name="Google Shape;1640;p31"/>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641" name="Google Shape;1641;p31"/>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642" name="Google Shape;1642;p31"/>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grpSp>
        <p:nvGrpSpPr>
          <p:cNvPr id="1643" name="Google Shape;1643;p31"/>
          <p:cNvGrpSpPr/>
          <p:nvPr/>
        </p:nvGrpSpPr>
        <p:grpSpPr>
          <a:xfrm>
            <a:off x="716690" y="539128"/>
            <a:ext cx="7710616" cy="347677"/>
            <a:chOff x="748940" y="988319"/>
            <a:chExt cx="7710616" cy="347677"/>
          </a:xfrm>
        </p:grpSpPr>
        <p:sp>
          <p:nvSpPr>
            <p:cNvPr id="1644" name="Google Shape;1644;p31"/>
            <p:cNvSpPr/>
            <p:nvPr/>
          </p:nvSpPr>
          <p:spPr>
            <a:xfrm>
              <a:off x="1120964"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45" name="Google Shape;1645;p31"/>
            <p:cNvSpPr/>
            <p:nvPr/>
          </p:nvSpPr>
          <p:spPr>
            <a:xfrm>
              <a:off x="934507"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46" name="Google Shape;1646;p31"/>
            <p:cNvSpPr/>
            <p:nvPr/>
          </p:nvSpPr>
          <p:spPr>
            <a:xfrm>
              <a:off x="748940"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47" name="Google Shape;1647;p31"/>
            <p:cNvSpPr/>
            <p:nvPr/>
          </p:nvSpPr>
          <p:spPr>
            <a:xfrm>
              <a:off x="1306532"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48" name="Google Shape;1648;p31"/>
            <p:cNvGrpSpPr/>
            <p:nvPr/>
          </p:nvGrpSpPr>
          <p:grpSpPr>
            <a:xfrm>
              <a:off x="1492099" y="988319"/>
              <a:ext cx="348141" cy="347231"/>
              <a:chOff x="-1940500" y="150075"/>
              <a:chExt cx="195475" cy="194975"/>
            </a:xfrm>
          </p:grpSpPr>
          <p:sp>
            <p:nvSpPr>
              <p:cNvPr id="1649" name="Google Shape;1649;p3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50" name="Google Shape;1650;p3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651" name="Google Shape;1651;p31"/>
            <p:cNvSpPr/>
            <p:nvPr/>
          </p:nvSpPr>
          <p:spPr>
            <a:xfrm>
              <a:off x="2224184"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52" name="Google Shape;1652;p31"/>
            <p:cNvSpPr/>
            <p:nvPr/>
          </p:nvSpPr>
          <p:spPr>
            <a:xfrm>
              <a:off x="203772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53" name="Google Shape;1653;p31"/>
            <p:cNvSpPr/>
            <p:nvPr/>
          </p:nvSpPr>
          <p:spPr>
            <a:xfrm>
              <a:off x="185215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54" name="Google Shape;1654;p31"/>
            <p:cNvSpPr/>
            <p:nvPr/>
          </p:nvSpPr>
          <p:spPr>
            <a:xfrm>
              <a:off x="2409751"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55" name="Google Shape;1655;p31"/>
            <p:cNvGrpSpPr/>
            <p:nvPr/>
          </p:nvGrpSpPr>
          <p:grpSpPr>
            <a:xfrm>
              <a:off x="2595318" y="988319"/>
              <a:ext cx="348141" cy="347231"/>
              <a:chOff x="-1940500" y="150075"/>
              <a:chExt cx="195475" cy="194975"/>
            </a:xfrm>
          </p:grpSpPr>
          <p:sp>
            <p:nvSpPr>
              <p:cNvPr id="1656" name="Google Shape;1656;p3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57" name="Google Shape;1657;p3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658" name="Google Shape;1658;p31"/>
            <p:cNvSpPr/>
            <p:nvPr/>
          </p:nvSpPr>
          <p:spPr>
            <a:xfrm>
              <a:off x="332740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59" name="Google Shape;1659;p31"/>
            <p:cNvSpPr/>
            <p:nvPr/>
          </p:nvSpPr>
          <p:spPr>
            <a:xfrm>
              <a:off x="314094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60" name="Google Shape;1660;p31"/>
            <p:cNvSpPr/>
            <p:nvPr/>
          </p:nvSpPr>
          <p:spPr>
            <a:xfrm>
              <a:off x="295537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61" name="Google Shape;1661;p31"/>
            <p:cNvSpPr/>
            <p:nvPr/>
          </p:nvSpPr>
          <p:spPr>
            <a:xfrm>
              <a:off x="351297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62" name="Google Shape;1662;p31"/>
            <p:cNvGrpSpPr/>
            <p:nvPr/>
          </p:nvGrpSpPr>
          <p:grpSpPr>
            <a:xfrm>
              <a:off x="3698537" y="988319"/>
              <a:ext cx="348141" cy="347231"/>
              <a:chOff x="-1940500" y="150075"/>
              <a:chExt cx="195475" cy="194975"/>
            </a:xfrm>
          </p:grpSpPr>
          <p:sp>
            <p:nvSpPr>
              <p:cNvPr id="1663" name="Google Shape;1663;p3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64" name="Google Shape;1664;p3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665" name="Google Shape;1665;p31"/>
            <p:cNvSpPr/>
            <p:nvPr/>
          </p:nvSpPr>
          <p:spPr>
            <a:xfrm>
              <a:off x="443062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66" name="Google Shape;1666;p31"/>
            <p:cNvSpPr/>
            <p:nvPr/>
          </p:nvSpPr>
          <p:spPr>
            <a:xfrm>
              <a:off x="4244165"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67" name="Google Shape;1667;p31"/>
            <p:cNvSpPr/>
            <p:nvPr/>
          </p:nvSpPr>
          <p:spPr>
            <a:xfrm>
              <a:off x="4058598"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68" name="Google Shape;1668;p31"/>
            <p:cNvSpPr/>
            <p:nvPr/>
          </p:nvSpPr>
          <p:spPr>
            <a:xfrm>
              <a:off x="461619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69" name="Google Shape;1669;p31"/>
            <p:cNvGrpSpPr/>
            <p:nvPr/>
          </p:nvGrpSpPr>
          <p:grpSpPr>
            <a:xfrm>
              <a:off x="4801757" y="988319"/>
              <a:ext cx="348141" cy="347231"/>
              <a:chOff x="-1940500" y="150075"/>
              <a:chExt cx="195475" cy="194975"/>
            </a:xfrm>
          </p:grpSpPr>
          <p:sp>
            <p:nvSpPr>
              <p:cNvPr id="1670" name="Google Shape;1670;p3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71" name="Google Shape;1671;p3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672" name="Google Shape;1672;p31"/>
            <p:cNvSpPr/>
            <p:nvPr/>
          </p:nvSpPr>
          <p:spPr>
            <a:xfrm>
              <a:off x="5533842"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73" name="Google Shape;1673;p31"/>
            <p:cNvSpPr/>
            <p:nvPr/>
          </p:nvSpPr>
          <p:spPr>
            <a:xfrm>
              <a:off x="534738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74" name="Google Shape;1674;p31"/>
            <p:cNvSpPr/>
            <p:nvPr/>
          </p:nvSpPr>
          <p:spPr>
            <a:xfrm>
              <a:off x="516181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75" name="Google Shape;1675;p31"/>
            <p:cNvSpPr/>
            <p:nvPr/>
          </p:nvSpPr>
          <p:spPr>
            <a:xfrm>
              <a:off x="5719409"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76" name="Google Shape;1676;p31"/>
            <p:cNvGrpSpPr/>
            <p:nvPr/>
          </p:nvGrpSpPr>
          <p:grpSpPr>
            <a:xfrm>
              <a:off x="5904976" y="988319"/>
              <a:ext cx="348141" cy="347231"/>
              <a:chOff x="-1940500" y="150075"/>
              <a:chExt cx="195475" cy="194975"/>
            </a:xfrm>
          </p:grpSpPr>
          <p:sp>
            <p:nvSpPr>
              <p:cNvPr id="1677" name="Google Shape;1677;p3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78" name="Google Shape;1678;p3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679" name="Google Shape;1679;p31"/>
            <p:cNvSpPr/>
            <p:nvPr/>
          </p:nvSpPr>
          <p:spPr>
            <a:xfrm>
              <a:off x="663706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80" name="Google Shape;1680;p31"/>
            <p:cNvSpPr/>
            <p:nvPr/>
          </p:nvSpPr>
          <p:spPr>
            <a:xfrm>
              <a:off x="645060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81" name="Google Shape;1681;p31"/>
            <p:cNvSpPr/>
            <p:nvPr/>
          </p:nvSpPr>
          <p:spPr>
            <a:xfrm>
              <a:off x="626503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82" name="Google Shape;1682;p31"/>
            <p:cNvSpPr/>
            <p:nvPr/>
          </p:nvSpPr>
          <p:spPr>
            <a:xfrm>
              <a:off x="682262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83" name="Google Shape;1683;p31"/>
            <p:cNvGrpSpPr/>
            <p:nvPr/>
          </p:nvGrpSpPr>
          <p:grpSpPr>
            <a:xfrm>
              <a:off x="7008195" y="988319"/>
              <a:ext cx="348141" cy="347231"/>
              <a:chOff x="-1940500" y="150075"/>
              <a:chExt cx="195475" cy="194975"/>
            </a:xfrm>
          </p:grpSpPr>
          <p:sp>
            <p:nvSpPr>
              <p:cNvPr id="1684" name="Google Shape;1684;p3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85" name="Google Shape;1685;p3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686" name="Google Shape;1686;p31"/>
            <p:cNvSpPr/>
            <p:nvPr/>
          </p:nvSpPr>
          <p:spPr>
            <a:xfrm>
              <a:off x="774028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87" name="Google Shape;1687;p31"/>
            <p:cNvSpPr/>
            <p:nvPr/>
          </p:nvSpPr>
          <p:spPr>
            <a:xfrm>
              <a:off x="7553823"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88" name="Google Shape;1688;p31"/>
            <p:cNvSpPr/>
            <p:nvPr/>
          </p:nvSpPr>
          <p:spPr>
            <a:xfrm>
              <a:off x="7368256"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89" name="Google Shape;1689;p31"/>
            <p:cNvSpPr/>
            <p:nvPr/>
          </p:nvSpPr>
          <p:spPr>
            <a:xfrm>
              <a:off x="792584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90" name="Google Shape;1690;p31"/>
            <p:cNvGrpSpPr/>
            <p:nvPr/>
          </p:nvGrpSpPr>
          <p:grpSpPr>
            <a:xfrm>
              <a:off x="8111415" y="988319"/>
              <a:ext cx="348141" cy="347231"/>
              <a:chOff x="-1940500" y="150075"/>
              <a:chExt cx="195475" cy="194975"/>
            </a:xfrm>
          </p:grpSpPr>
          <p:sp>
            <p:nvSpPr>
              <p:cNvPr id="1691" name="Google Shape;1691;p3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92" name="Google Shape;1692;p3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nvGrpSpPr>
          <p:cNvPr id="1693" name="Google Shape;1693;p31"/>
          <p:cNvGrpSpPr/>
          <p:nvPr/>
        </p:nvGrpSpPr>
        <p:grpSpPr>
          <a:xfrm>
            <a:off x="716690" y="4255819"/>
            <a:ext cx="7710616" cy="347677"/>
            <a:chOff x="748940" y="988319"/>
            <a:chExt cx="7710616" cy="347677"/>
          </a:xfrm>
        </p:grpSpPr>
        <p:sp>
          <p:nvSpPr>
            <p:cNvPr id="1694" name="Google Shape;1694;p31"/>
            <p:cNvSpPr/>
            <p:nvPr/>
          </p:nvSpPr>
          <p:spPr>
            <a:xfrm>
              <a:off x="1120964"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95" name="Google Shape;1695;p31"/>
            <p:cNvSpPr/>
            <p:nvPr/>
          </p:nvSpPr>
          <p:spPr>
            <a:xfrm>
              <a:off x="934507"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96" name="Google Shape;1696;p31"/>
            <p:cNvSpPr/>
            <p:nvPr/>
          </p:nvSpPr>
          <p:spPr>
            <a:xfrm>
              <a:off x="748940"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97" name="Google Shape;1697;p31"/>
            <p:cNvSpPr/>
            <p:nvPr/>
          </p:nvSpPr>
          <p:spPr>
            <a:xfrm>
              <a:off x="1306532"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98" name="Google Shape;1698;p31"/>
            <p:cNvGrpSpPr/>
            <p:nvPr/>
          </p:nvGrpSpPr>
          <p:grpSpPr>
            <a:xfrm>
              <a:off x="1492099" y="988319"/>
              <a:ext cx="348141" cy="347231"/>
              <a:chOff x="-1940500" y="150075"/>
              <a:chExt cx="195475" cy="194975"/>
            </a:xfrm>
          </p:grpSpPr>
          <p:sp>
            <p:nvSpPr>
              <p:cNvPr id="1699" name="Google Shape;1699;p3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00" name="Google Shape;1700;p3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701" name="Google Shape;1701;p31"/>
            <p:cNvSpPr/>
            <p:nvPr/>
          </p:nvSpPr>
          <p:spPr>
            <a:xfrm>
              <a:off x="2224184"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02" name="Google Shape;1702;p31"/>
            <p:cNvSpPr/>
            <p:nvPr/>
          </p:nvSpPr>
          <p:spPr>
            <a:xfrm>
              <a:off x="203772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03" name="Google Shape;1703;p31"/>
            <p:cNvSpPr/>
            <p:nvPr/>
          </p:nvSpPr>
          <p:spPr>
            <a:xfrm>
              <a:off x="185215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04" name="Google Shape;1704;p31"/>
            <p:cNvSpPr/>
            <p:nvPr/>
          </p:nvSpPr>
          <p:spPr>
            <a:xfrm>
              <a:off x="2409751"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705" name="Google Shape;1705;p31"/>
            <p:cNvGrpSpPr/>
            <p:nvPr/>
          </p:nvGrpSpPr>
          <p:grpSpPr>
            <a:xfrm>
              <a:off x="2595318" y="988319"/>
              <a:ext cx="348141" cy="347231"/>
              <a:chOff x="-1940500" y="150075"/>
              <a:chExt cx="195475" cy="194975"/>
            </a:xfrm>
          </p:grpSpPr>
          <p:sp>
            <p:nvSpPr>
              <p:cNvPr id="1706" name="Google Shape;1706;p3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07" name="Google Shape;1707;p3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708" name="Google Shape;1708;p31"/>
            <p:cNvSpPr/>
            <p:nvPr/>
          </p:nvSpPr>
          <p:spPr>
            <a:xfrm>
              <a:off x="332740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09" name="Google Shape;1709;p31"/>
            <p:cNvSpPr/>
            <p:nvPr/>
          </p:nvSpPr>
          <p:spPr>
            <a:xfrm>
              <a:off x="314094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10" name="Google Shape;1710;p31"/>
            <p:cNvSpPr/>
            <p:nvPr/>
          </p:nvSpPr>
          <p:spPr>
            <a:xfrm>
              <a:off x="295537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11" name="Google Shape;1711;p31"/>
            <p:cNvSpPr/>
            <p:nvPr/>
          </p:nvSpPr>
          <p:spPr>
            <a:xfrm>
              <a:off x="351297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712" name="Google Shape;1712;p31"/>
            <p:cNvGrpSpPr/>
            <p:nvPr/>
          </p:nvGrpSpPr>
          <p:grpSpPr>
            <a:xfrm>
              <a:off x="3698537" y="988319"/>
              <a:ext cx="348141" cy="347231"/>
              <a:chOff x="-1940500" y="150075"/>
              <a:chExt cx="195475" cy="194975"/>
            </a:xfrm>
          </p:grpSpPr>
          <p:sp>
            <p:nvSpPr>
              <p:cNvPr id="1713" name="Google Shape;1713;p3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14" name="Google Shape;1714;p3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715" name="Google Shape;1715;p31"/>
            <p:cNvSpPr/>
            <p:nvPr/>
          </p:nvSpPr>
          <p:spPr>
            <a:xfrm>
              <a:off x="443062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16" name="Google Shape;1716;p31"/>
            <p:cNvSpPr/>
            <p:nvPr/>
          </p:nvSpPr>
          <p:spPr>
            <a:xfrm>
              <a:off x="4244165"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17" name="Google Shape;1717;p31"/>
            <p:cNvSpPr/>
            <p:nvPr/>
          </p:nvSpPr>
          <p:spPr>
            <a:xfrm>
              <a:off x="4058598"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18" name="Google Shape;1718;p31"/>
            <p:cNvSpPr/>
            <p:nvPr/>
          </p:nvSpPr>
          <p:spPr>
            <a:xfrm>
              <a:off x="461619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719" name="Google Shape;1719;p31"/>
            <p:cNvGrpSpPr/>
            <p:nvPr/>
          </p:nvGrpSpPr>
          <p:grpSpPr>
            <a:xfrm>
              <a:off x="4801757" y="988319"/>
              <a:ext cx="348141" cy="347231"/>
              <a:chOff x="-1940500" y="150075"/>
              <a:chExt cx="195475" cy="194975"/>
            </a:xfrm>
          </p:grpSpPr>
          <p:sp>
            <p:nvSpPr>
              <p:cNvPr id="1720" name="Google Shape;1720;p3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21" name="Google Shape;1721;p3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722" name="Google Shape;1722;p31"/>
            <p:cNvSpPr/>
            <p:nvPr/>
          </p:nvSpPr>
          <p:spPr>
            <a:xfrm>
              <a:off x="5533842"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23" name="Google Shape;1723;p31"/>
            <p:cNvSpPr/>
            <p:nvPr/>
          </p:nvSpPr>
          <p:spPr>
            <a:xfrm>
              <a:off x="534738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24" name="Google Shape;1724;p31"/>
            <p:cNvSpPr/>
            <p:nvPr/>
          </p:nvSpPr>
          <p:spPr>
            <a:xfrm>
              <a:off x="516181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25" name="Google Shape;1725;p31"/>
            <p:cNvSpPr/>
            <p:nvPr/>
          </p:nvSpPr>
          <p:spPr>
            <a:xfrm>
              <a:off x="5719409"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726" name="Google Shape;1726;p31"/>
            <p:cNvGrpSpPr/>
            <p:nvPr/>
          </p:nvGrpSpPr>
          <p:grpSpPr>
            <a:xfrm>
              <a:off x="5904976" y="988319"/>
              <a:ext cx="348141" cy="347231"/>
              <a:chOff x="-1940500" y="150075"/>
              <a:chExt cx="195475" cy="194975"/>
            </a:xfrm>
          </p:grpSpPr>
          <p:sp>
            <p:nvSpPr>
              <p:cNvPr id="1727" name="Google Shape;1727;p3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28" name="Google Shape;1728;p3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729" name="Google Shape;1729;p31"/>
            <p:cNvSpPr/>
            <p:nvPr/>
          </p:nvSpPr>
          <p:spPr>
            <a:xfrm>
              <a:off x="663706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30" name="Google Shape;1730;p31"/>
            <p:cNvSpPr/>
            <p:nvPr/>
          </p:nvSpPr>
          <p:spPr>
            <a:xfrm>
              <a:off x="645060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31" name="Google Shape;1731;p31"/>
            <p:cNvSpPr/>
            <p:nvPr/>
          </p:nvSpPr>
          <p:spPr>
            <a:xfrm>
              <a:off x="626503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32" name="Google Shape;1732;p31"/>
            <p:cNvSpPr/>
            <p:nvPr/>
          </p:nvSpPr>
          <p:spPr>
            <a:xfrm>
              <a:off x="682262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733" name="Google Shape;1733;p31"/>
            <p:cNvGrpSpPr/>
            <p:nvPr/>
          </p:nvGrpSpPr>
          <p:grpSpPr>
            <a:xfrm>
              <a:off x="7008195" y="988319"/>
              <a:ext cx="348141" cy="347231"/>
              <a:chOff x="-1940500" y="150075"/>
              <a:chExt cx="195475" cy="194975"/>
            </a:xfrm>
          </p:grpSpPr>
          <p:sp>
            <p:nvSpPr>
              <p:cNvPr id="1734" name="Google Shape;1734;p3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35" name="Google Shape;1735;p3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736" name="Google Shape;1736;p31"/>
            <p:cNvSpPr/>
            <p:nvPr/>
          </p:nvSpPr>
          <p:spPr>
            <a:xfrm>
              <a:off x="774028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37" name="Google Shape;1737;p31"/>
            <p:cNvSpPr/>
            <p:nvPr/>
          </p:nvSpPr>
          <p:spPr>
            <a:xfrm>
              <a:off x="7553823"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38" name="Google Shape;1738;p31"/>
            <p:cNvSpPr/>
            <p:nvPr/>
          </p:nvSpPr>
          <p:spPr>
            <a:xfrm>
              <a:off x="7368256"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39" name="Google Shape;1739;p31"/>
            <p:cNvSpPr/>
            <p:nvPr/>
          </p:nvSpPr>
          <p:spPr>
            <a:xfrm>
              <a:off x="792584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740" name="Google Shape;1740;p31"/>
            <p:cNvGrpSpPr/>
            <p:nvPr/>
          </p:nvGrpSpPr>
          <p:grpSpPr>
            <a:xfrm>
              <a:off x="8111415" y="988319"/>
              <a:ext cx="348141" cy="347231"/>
              <a:chOff x="-1940500" y="150075"/>
              <a:chExt cx="195475" cy="194975"/>
            </a:xfrm>
          </p:grpSpPr>
          <p:sp>
            <p:nvSpPr>
              <p:cNvPr id="1741" name="Google Shape;1741;p31"/>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42" name="Google Shape;1742;p31"/>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3763500" y="-1800"/>
            <a:ext cx="5380500" cy="51435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3" name="Google Shape;63;p9"/>
          <p:cNvGrpSpPr/>
          <p:nvPr/>
        </p:nvGrpSpPr>
        <p:grpSpPr>
          <a:xfrm>
            <a:off x="8059900" y="446250"/>
            <a:ext cx="473100" cy="186500"/>
            <a:chOff x="7059675" y="514525"/>
            <a:chExt cx="473100" cy="186500"/>
          </a:xfrm>
        </p:grpSpPr>
        <p:cxnSp>
          <p:nvCxnSpPr>
            <p:cNvPr id="64" name="Google Shape;64;p9"/>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65" name="Google Shape;65;p9"/>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66" name="Google Shape;66;p9"/>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
        <p:nvSpPr>
          <p:cNvPr id="67" name="Google Shape;67;p9"/>
          <p:cNvSpPr txBox="1">
            <a:spLocks noGrp="1"/>
          </p:cNvSpPr>
          <p:nvPr>
            <p:ph type="title"/>
          </p:nvPr>
        </p:nvSpPr>
        <p:spPr>
          <a:xfrm>
            <a:off x="4223100" y="1198450"/>
            <a:ext cx="4206000" cy="1964400"/>
          </a:xfrm>
          <a:prstGeom prst="rect">
            <a:avLst/>
          </a:prstGeom>
        </p:spPr>
        <p:txBody>
          <a:bodyPr spcFirstLastPara="1" wrap="square" lIns="91425" tIns="91425" rIns="91425" bIns="91425" anchor="b" anchorCtr="0">
            <a:noAutofit/>
          </a:bodyPr>
          <a:lstStyle>
            <a:lvl1pPr lvl="0" rtl="0">
              <a:spcBef>
                <a:spcPct val="0"/>
              </a:spcBef>
              <a:spcAft>
                <a:spcPct val="0"/>
              </a:spcAft>
              <a:buSzPts val="3500"/>
              <a:buNone/>
              <a:defRPr sz="9600"/>
            </a:lvl1pPr>
            <a:lvl2pPr lvl="1" algn="ctr" rtl="0">
              <a:spcBef>
                <a:spcPct val="0"/>
              </a:spcBef>
              <a:spcAft>
                <a:spcPct val="0"/>
              </a:spcAft>
              <a:buSzPts val="3500"/>
              <a:buNone/>
              <a:defRPr/>
            </a:lvl2pPr>
            <a:lvl3pPr lvl="2" algn="ctr" rtl="0">
              <a:spcBef>
                <a:spcPct val="0"/>
              </a:spcBef>
              <a:spcAft>
                <a:spcPct val="0"/>
              </a:spcAft>
              <a:buSzPts val="3500"/>
              <a:buNone/>
              <a:defRPr/>
            </a:lvl3pPr>
            <a:lvl4pPr lvl="3" algn="ctr" rtl="0">
              <a:spcBef>
                <a:spcPct val="0"/>
              </a:spcBef>
              <a:spcAft>
                <a:spcPct val="0"/>
              </a:spcAft>
              <a:buSzPts val="3500"/>
              <a:buNone/>
              <a:defRPr/>
            </a:lvl4pPr>
            <a:lvl5pPr lvl="4" algn="ctr" rtl="0">
              <a:spcBef>
                <a:spcPct val="0"/>
              </a:spcBef>
              <a:spcAft>
                <a:spcPct val="0"/>
              </a:spcAft>
              <a:buSzPts val="3500"/>
              <a:buNone/>
              <a:defRPr/>
            </a:lvl5pPr>
            <a:lvl6pPr lvl="5" algn="ctr" rtl="0">
              <a:spcBef>
                <a:spcPct val="0"/>
              </a:spcBef>
              <a:spcAft>
                <a:spcPct val="0"/>
              </a:spcAft>
              <a:buSzPts val="3500"/>
              <a:buNone/>
              <a:defRPr/>
            </a:lvl6pPr>
            <a:lvl7pPr lvl="6" algn="ctr" rtl="0">
              <a:spcBef>
                <a:spcPct val="0"/>
              </a:spcBef>
              <a:spcAft>
                <a:spcPct val="0"/>
              </a:spcAft>
              <a:buSzPts val="3500"/>
              <a:buNone/>
              <a:defRPr/>
            </a:lvl7pPr>
            <a:lvl8pPr lvl="7" algn="ctr" rtl="0">
              <a:spcBef>
                <a:spcPct val="0"/>
              </a:spcBef>
              <a:spcAft>
                <a:spcPct val="0"/>
              </a:spcAft>
              <a:buSzPts val="3500"/>
              <a:buNone/>
              <a:defRPr/>
            </a:lvl8pPr>
            <a:lvl9pPr lvl="8" algn="ctr" rtl="0">
              <a:spcBef>
                <a:spcPct val="0"/>
              </a:spcBef>
              <a:spcAft>
                <a:spcPct val="0"/>
              </a:spcAft>
              <a:buSzPts val="3500"/>
              <a:buNone/>
              <a:defRPr/>
            </a:lvl9pPr>
          </a:lstStyle>
          <a:p>
            <a:endParaRPr/>
          </a:p>
        </p:txBody>
      </p:sp>
      <p:sp>
        <p:nvSpPr>
          <p:cNvPr id="68" name="Google Shape;68;p9"/>
          <p:cNvSpPr txBox="1">
            <a:spLocks noGrp="1"/>
          </p:cNvSpPr>
          <p:nvPr>
            <p:ph type="subTitle" idx="1"/>
          </p:nvPr>
        </p:nvSpPr>
        <p:spPr>
          <a:xfrm>
            <a:off x="4223100" y="3162850"/>
            <a:ext cx="4206000" cy="1066200"/>
          </a:xfrm>
          <a:prstGeom prst="rect">
            <a:avLst/>
          </a:prstGeom>
          <a:solidFill>
            <a:schemeClr val="accent6"/>
          </a:solidFill>
        </p:spPr>
        <p:txBody>
          <a:bodyPr spcFirstLastPara="1" wrap="square" lIns="91425" tIns="91425" rIns="91425" bIns="91425" anchor="t" anchorCtr="0">
            <a:noAutofit/>
          </a:bodyPr>
          <a:lstStyle>
            <a:lvl1pPr lvl="0" rtl="0">
              <a:spcBef>
                <a:spcPct val="0"/>
              </a:spcBef>
              <a:spcAft>
                <a:spcPct val="0"/>
              </a:spcAft>
              <a:buSzPts val="1400"/>
              <a:buNone/>
              <a:defRPr sz="16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1743"/>
        <p:cNvGrpSpPr/>
        <p:nvPr/>
      </p:nvGrpSpPr>
      <p:grpSpPr>
        <a:xfrm>
          <a:off x="0" y="0"/>
          <a:ext cx="0" cy="0"/>
          <a:chOff x="0" y="0"/>
          <a:chExt cx="0" cy="0"/>
        </a:xfrm>
      </p:grpSpPr>
      <p:sp>
        <p:nvSpPr>
          <p:cNvPr id="1744" name="Google Shape;1744;p32"/>
          <p:cNvSpPr txBox="1">
            <a:spLocks noGrp="1"/>
          </p:cNvSpPr>
          <p:nvPr>
            <p:ph type="subTitle" idx="1"/>
          </p:nvPr>
        </p:nvSpPr>
        <p:spPr>
          <a:xfrm>
            <a:off x="732100" y="4770450"/>
            <a:ext cx="2200200" cy="206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745" name="Google Shape;1745;p32"/>
          <p:cNvSpPr txBox="1">
            <a:spLocks noGrp="1"/>
          </p:cNvSpPr>
          <p:nvPr>
            <p:ph type="subTitle" idx="2"/>
          </p:nvPr>
        </p:nvSpPr>
        <p:spPr>
          <a:xfrm>
            <a:off x="3819450" y="4770450"/>
            <a:ext cx="1505100" cy="206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746" name="Google Shape;1746;p32"/>
          <p:cNvSpPr txBox="1">
            <a:spLocks noGrp="1"/>
          </p:cNvSpPr>
          <p:nvPr>
            <p:ph type="subTitle" idx="3"/>
          </p:nvPr>
        </p:nvSpPr>
        <p:spPr>
          <a:xfrm>
            <a:off x="6906800" y="4770450"/>
            <a:ext cx="1505100" cy="206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747" name="Google Shape;1747;p32"/>
          <p:cNvGrpSpPr/>
          <p:nvPr/>
        </p:nvGrpSpPr>
        <p:grpSpPr>
          <a:xfrm>
            <a:off x="732100" y="134998"/>
            <a:ext cx="7679800" cy="270000"/>
            <a:chOff x="732100" y="631600"/>
            <a:chExt cx="7679800" cy="270000"/>
          </a:xfrm>
        </p:grpSpPr>
        <p:sp>
          <p:nvSpPr>
            <p:cNvPr id="1748" name="Google Shape;1748;p32"/>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749" name="Google Shape;1749;p32"/>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750" name="Google Shape;1750;p32"/>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751" name="Google Shape;1751;p32"/>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752" name="Google Shape;1752;p32"/>
          <p:cNvSpPr txBox="1">
            <a:spLocks noGrp="1"/>
          </p:cNvSpPr>
          <p:nvPr>
            <p:ph type="title"/>
          </p:nvPr>
        </p:nvSpPr>
        <p:spPr>
          <a:xfrm>
            <a:off x="3653750" y="1362150"/>
            <a:ext cx="4758000" cy="1074600"/>
          </a:xfrm>
          <a:prstGeom prst="rect">
            <a:avLst/>
          </a:prstGeom>
          <a:effectLst>
            <a:outerShdw dist="28575" dir="3300000" algn="bl" rotWithShape="0">
              <a:schemeClr val="accent5"/>
            </a:outerShdw>
          </a:effectLst>
        </p:spPr>
        <p:txBody>
          <a:bodyPr spcFirstLastPara="1" wrap="square" lIns="91425" tIns="91425" rIns="91425" bIns="91425" anchor="t" anchorCtr="0">
            <a:noAutofit/>
          </a:bodyPr>
          <a:lstStyle>
            <a:lvl1pPr lvl="0">
              <a:spcBef>
                <a:spcPct val="0"/>
              </a:spcBef>
              <a:spcAft>
                <a:spcPct val="0"/>
              </a:spcAft>
              <a:buSzPts val="2000"/>
              <a:buNone/>
              <a:defRPr/>
            </a:lvl1pPr>
            <a:lvl2pPr lvl="1">
              <a:spcBef>
                <a:spcPct val="0"/>
              </a:spcBef>
              <a:spcAft>
                <a:spcPct val="0"/>
              </a:spcAft>
              <a:buSzPts val="2800"/>
              <a:buNone/>
              <a:defRPr>
                <a:latin typeface="Orbitron"/>
                <a:ea typeface="Orbitron"/>
                <a:cs typeface="Orbitron"/>
                <a:sym typeface="Orbitron"/>
              </a:defRPr>
            </a:lvl2pPr>
            <a:lvl3pPr lvl="2">
              <a:spcBef>
                <a:spcPct val="0"/>
              </a:spcBef>
              <a:spcAft>
                <a:spcPct val="0"/>
              </a:spcAft>
              <a:buSzPts val="2800"/>
              <a:buNone/>
              <a:defRPr>
                <a:latin typeface="Orbitron"/>
                <a:ea typeface="Orbitron"/>
                <a:cs typeface="Orbitron"/>
                <a:sym typeface="Orbitron"/>
              </a:defRPr>
            </a:lvl3pPr>
            <a:lvl4pPr lvl="3">
              <a:spcBef>
                <a:spcPct val="0"/>
              </a:spcBef>
              <a:spcAft>
                <a:spcPct val="0"/>
              </a:spcAft>
              <a:buSzPts val="2800"/>
              <a:buNone/>
              <a:defRPr>
                <a:latin typeface="Orbitron"/>
                <a:ea typeface="Orbitron"/>
                <a:cs typeface="Orbitron"/>
                <a:sym typeface="Orbitron"/>
              </a:defRPr>
            </a:lvl4pPr>
            <a:lvl5pPr lvl="4">
              <a:spcBef>
                <a:spcPct val="0"/>
              </a:spcBef>
              <a:spcAft>
                <a:spcPct val="0"/>
              </a:spcAft>
              <a:buSzPts val="2800"/>
              <a:buNone/>
              <a:defRPr>
                <a:latin typeface="Orbitron"/>
                <a:ea typeface="Orbitron"/>
                <a:cs typeface="Orbitron"/>
                <a:sym typeface="Orbitron"/>
              </a:defRPr>
            </a:lvl5pPr>
            <a:lvl6pPr lvl="5">
              <a:spcBef>
                <a:spcPct val="0"/>
              </a:spcBef>
              <a:spcAft>
                <a:spcPct val="0"/>
              </a:spcAft>
              <a:buSzPts val="2800"/>
              <a:buNone/>
              <a:defRPr>
                <a:latin typeface="Orbitron"/>
                <a:ea typeface="Orbitron"/>
                <a:cs typeface="Orbitron"/>
                <a:sym typeface="Orbitron"/>
              </a:defRPr>
            </a:lvl6pPr>
            <a:lvl7pPr lvl="6">
              <a:spcBef>
                <a:spcPct val="0"/>
              </a:spcBef>
              <a:spcAft>
                <a:spcPct val="0"/>
              </a:spcAft>
              <a:buSzPts val="2800"/>
              <a:buNone/>
              <a:defRPr>
                <a:latin typeface="Orbitron"/>
                <a:ea typeface="Orbitron"/>
                <a:cs typeface="Orbitron"/>
                <a:sym typeface="Orbitron"/>
              </a:defRPr>
            </a:lvl7pPr>
            <a:lvl8pPr lvl="7">
              <a:spcBef>
                <a:spcPct val="0"/>
              </a:spcBef>
              <a:spcAft>
                <a:spcPct val="0"/>
              </a:spcAft>
              <a:buSzPts val="2800"/>
              <a:buNone/>
              <a:defRPr>
                <a:latin typeface="Orbitron"/>
                <a:ea typeface="Orbitron"/>
                <a:cs typeface="Orbitron"/>
                <a:sym typeface="Orbitron"/>
              </a:defRPr>
            </a:lvl8pPr>
            <a:lvl9pPr lvl="8">
              <a:spcBef>
                <a:spcPct val="0"/>
              </a:spcBef>
              <a:spcAft>
                <a:spcPct val="0"/>
              </a:spcAft>
              <a:buSzPts val="2800"/>
              <a:buNone/>
              <a:defRPr>
                <a:latin typeface="Orbitron"/>
                <a:ea typeface="Orbitron"/>
                <a:cs typeface="Orbitron"/>
                <a:sym typeface="Orbitron"/>
              </a:defRPr>
            </a:lvl9pPr>
          </a:lstStyle>
          <a:p>
            <a:endParaRPr/>
          </a:p>
        </p:txBody>
      </p:sp>
      <p:sp>
        <p:nvSpPr>
          <p:cNvPr id="1753" name="Google Shape;1753;p32"/>
          <p:cNvSpPr txBox="1">
            <a:spLocks noGrp="1"/>
          </p:cNvSpPr>
          <p:nvPr>
            <p:ph type="subTitle" idx="4"/>
          </p:nvPr>
        </p:nvSpPr>
        <p:spPr>
          <a:xfrm>
            <a:off x="3653750" y="2894450"/>
            <a:ext cx="4758000" cy="639000"/>
          </a:xfrm>
          <a:prstGeom prst="rect">
            <a:avLst/>
          </a:prstGeom>
          <a:solidFill>
            <a:schemeClr val="accent5"/>
          </a:solidFill>
        </p:spPr>
        <p:txBody>
          <a:bodyPr spcFirstLastPara="1" wrap="square" lIns="91425" tIns="91425" rIns="91425" bIns="91425" anchor="t" anchorCtr="0">
            <a:noAutofit/>
          </a:bodyPr>
          <a:lstStyle>
            <a:lvl1pPr lvl="0">
              <a:lnSpc>
                <a:spcPct val="100000"/>
              </a:lnSpc>
              <a:spcBef>
                <a:spcPct val="0"/>
              </a:spcBef>
              <a:spcAft>
                <a:spcPct val="0"/>
              </a:spcAft>
              <a:buSzPts val="1400"/>
              <a:buNone/>
              <a:defRPr sz="14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grpSp>
        <p:nvGrpSpPr>
          <p:cNvPr id="1754" name="Google Shape;1754;p32"/>
          <p:cNvGrpSpPr/>
          <p:nvPr/>
        </p:nvGrpSpPr>
        <p:grpSpPr>
          <a:xfrm>
            <a:off x="724925" y="4519975"/>
            <a:ext cx="7699175" cy="77100"/>
            <a:chOff x="724925" y="4519975"/>
            <a:chExt cx="7699175" cy="77100"/>
          </a:xfrm>
        </p:grpSpPr>
        <p:sp>
          <p:nvSpPr>
            <p:cNvPr id="1755" name="Google Shape;1755;p32"/>
            <p:cNvSpPr/>
            <p:nvPr/>
          </p:nvSpPr>
          <p:spPr>
            <a:xfrm>
              <a:off x="83320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56" name="Google Shape;1756;p32"/>
            <p:cNvSpPr/>
            <p:nvPr/>
          </p:nvSpPr>
          <p:spPr>
            <a:xfrm>
              <a:off x="82129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57" name="Google Shape;1757;p32"/>
            <p:cNvSpPr/>
            <p:nvPr/>
          </p:nvSpPr>
          <p:spPr>
            <a:xfrm>
              <a:off x="80938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58" name="Google Shape;1758;p32"/>
            <p:cNvSpPr/>
            <p:nvPr/>
          </p:nvSpPr>
          <p:spPr>
            <a:xfrm>
              <a:off x="797477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59" name="Google Shape;1759;p32"/>
            <p:cNvSpPr/>
            <p:nvPr/>
          </p:nvSpPr>
          <p:spPr>
            <a:xfrm>
              <a:off x="78557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60" name="Google Shape;1760;p32"/>
            <p:cNvSpPr/>
            <p:nvPr/>
          </p:nvSpPr>
          <p:spPr>
            <a:xfrm>
              <a:off x="77366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61" name="Google Shape;1761;p32"/>
            <p:cNvSpPr/>
            <p:nvPr/>
          </p:nvSpPr>
          <p:spPr>
            <a:xfrm>
              <a:off x="76175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62" name="Google Shape;1762;p32"/>
            <p:cNvSpPr/>
            <p:nvPr/>
          </p:nvSpPr>
          <p:spPr>
            <a:xfrm>
              <a:off x="749847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63" name="Google Shape;1763;p32"/>
            <p:cNvSpPr/>
            <p:nvPr/>
          </p:nvSpPr>
          <p:spPr>
            <a:xfrm>
              <a:off x="73794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64" name="Google Shape;1764;p32"/>
            <p:cNvSpPr/>
            <p:nvPr/>
          </p:nvSpPr>
          <p:spPr>
            <a:xfrm>
              <a:off x="72603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65" name="Google Shape;1765;p32"/>
            <p:cNvSpPr/>
            <p:nvPr/>
          </p:nvSpPr>
          <p:spPr>
            <a:xfrm>
              <a:off x="71412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66" name="Google Shape;1766;p32"/>
            <p:cNvSpPr/>
            <p:nvPr/>
          </p:nvSpPr>
          <p:spPr>
            <a:xfrm>
              <a:off x="724925" y="4519975"/>
              <a:ext cx="6389400" cy="771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ext 1">
  <p:cSld name="CUSTOM_5_2">
    <p:spTree>
      <p:nvGrpSpPr>
        <p:cNvPr id="1" name="Shape 1767"/>
        <p:cNvGrpSpPr/>
        <p:nvPr/>
      </p:nvGrpSpPr>
      <p:grpSpPr>
        <a:xfrm>
          <a:off x="0" y="0"/>
          <a:ext cx="0" cy="0"/>
          <a:chOff x="0" y="0"/>
          <a:chExt cx="0" cy="0"/>
        </a:xfrm>
      </p:grpSpPr>
      <p:sp>
        <p:nvSpPr>
          <p:cNvPr id="1768" name="Google Shape;1768;p33"/>
          <p:cNvSpPr txBox="1">
            <a:spLocks noGrp="1"/>
          </p:cNvSpPr>
          <p:nvPr>
            <p:ph type="subTitle" idx="1"/>
          </p:nvPr>
        </p:nvSpPr>
        <p:spPr>
          <a:xfrm>
            <a:off x="732100" y="4770450"/>
            <a:ext cx="2200200" cy="206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769" name="Google Shape;1769;p33"/>
          <p:cNvSpPr txBox="1">
            <a:spLocks noGrp="1"/>
          </p:cNvSpPr>
          <p:nvPr>
            <p:ph type="subTitle" idx="2"/>
          </p:nvPr>
        </p:nvSpPr>
        <p:spPr>
          <a:xfrm>
            <a:off x="3819450" y="4770450"/>
            <a:ext cx="1505100" cy="206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770" name="Google Shape;1770;p33"/>
          <p:cNvSpPr txBox="1">
            <a:spLocks noGrp="1"/>
          </p:cNvSpPr>
          <p:nvPr>
            <p:ph type="subTitle" idx="3"/>
          </p:nvPr>
        </p:nvSpPr>
        <p:spPr>
          <a:xfrm>
            <a:off x="6906800" y="4770450"/>
            <a:ext cx="1505100" cy="206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771" name="Google Shape;1771;p33"/>
          <p:cNvGrpSpPr/>
          <p:nvPr/>
        </p:nvGrpSpPr>
        <p:grpSpPr>
          <a:xfrm>
            <a:off x="732100" y="134998"/>
            <a:ext cx="7679800" cy="270000"/>
            <a:chOff x="732100" y="631600"/>
            <a:chExt cx="7679800" cy="270000"/>
          </a:xfrm>
        </p:grpSpPr>
        <p:sp>
          <p:nvSpPr>
            <p:cNvPr id="1772" name="Google Shape;1772;p33"/>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773" name="Google Shape;1773;p33"/>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774" name="Google Shape;1774;p33"/>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775" name="Google Shape;1775;p33"/>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776" name="Google Shape;1776;p33"/>
          <p:cNvSpPr txBox="1">
            <a:spLocks noGrp="1"/>
          </p:cNvSpPr>
          <p:nvPr>
            <p:ph type="title"/>
          </p:nvPr>
        </p:nvSpPr>
        <p:spPr>
          <a:xfrm>
            <a:off x="1016100" y="1442950"/>
            <a:ext cx="7111800" cy="589500"/>
          </a:xfrm>
          <a:prstGeom prst="rect">
            <a:avLst/>
          </a:prstGeom>
          <a:effectLst>
            <a:outerShdw dist="28575" dir="3300000" algn="bl" rotWithShape="0">
              <a:schemeClr val="accent6"/>
            </a:outerShdw>
          </a:effectLst>
        </p:spPr>
        <p:txBody>
          <a:bodyPr spcFirstLastPara="1" wrap="square" lIns="91425" tIns="91425" rIns="91425" bIns="91425" anchor="ctr" anchorCtr="0">
            <a:noAutofit/>
          </a:bodyPr>
          <a:lstStyle>
            <a:lvl1pPr lvl="0" algn="ctr" rtl="0">
              <a:spcBef>
                <a:spcPct val="0"/>
              </a:spcBef>
              <a:spcAft>
                <a:spcPct val="0"/>
              </a:spcAft>
              <a:buSzPts val="1500"/>
              <a:buNone/>
              <a:defRPr/>
            </a:lvl1pPr>
            <a:lvl2pPr lvl="1" algn="ctr" rtl="0">
              <a:spcBef>
                <a:spcPct val="0"/>
              </a:spcBef>
              <a:spcAft>
                <a:spcPct val="0"/>
              </a:spcAft>
              <a:buSzPts val="2800"/>
              <a:buNone/>
              <a:defRPr>
                <a:latin typeface="Orbitron"/>
                <a:ea typeface="Orbitron"/>
                <a:cs typeface="Orbitron"/>
                <a:sym typeface="Orbitron"/>
              </a:defRPr>
            </a:lvl2pPr>
            <a:lvl3pPr lvl="2" algn="ctr" rtl="0">
              <a:spcBef>
                <a:spcPct val="0"/>
              </a:spcBef>
              <a:spcAft>
                <a:spcPct val="0"/>
              </a:spcAft>
              <a:buSzPts val="2800"/>
              <a:buNone/>
              <a:defRPr>
                <a:latin typeface="Orbitron"/>
                <a:ea typeface="Orbitron"/>
                <a:cs typeface="Orbitron"/>
                <a:sym typeface="Orbitron"/>
              </a:defRPr>
            </a:lvl3pPr>
            <a:lvl4pPr lvl="3" algn="ctr" rtl="0">
              <a:spcBef>
                <a:spcPct val="0"/>
              </a:spcBef>
              <a:spcAft>
                <a:spcPct val="0"/>
              </a:spcAft>
              <a:buSzPts val="2800"/>
              <a:buNone/>
              <a:defRPr>
                <a:latin typeface="Orbitron"/>
                <a:ea typeface="Orbitron"/>
                <a:cs typeface="Orbitron"/>
                <a:sym typeface="Orbitron"/>
              </a:defRPr>
            </a:lvl4pPr>
            <a:lvl5pPr lvl="4" algn="ctr" rtl="0">
              <a:spcBef>
                <a:spcPct val="0"/>
              </a:spcBef>
              <a:spcAft>
                <a:spcPct val="0"/>
              </a:spcAft>
              <a:buSzPts val="2800"/>
              <a:buNone/>
              <a:defRPr>
                <a:latin typeface="Orbitron"/>
                <a:ea typeface="Orbitron"/>
                <a:cs typeface="Orbitron"/>
                <a:sym typeface="Orbitron"/>
              </a:defRPr>
            </a:lvl5pPr>
            <a:lvl6pPr lvl="5" algn="ctr" rtl="0">
              <a:spcBef>
                <a:spcPct val="0"/>
              </a:spcBef>
              <a:spcAft>
                <a:spcPct val="0"/>
              </a:spcAft>
              <a:buSzPts val="2800"/>
              <a:buNone/>
              <a:defRPr>
                <a:latin typeface="Orbitron"/>
                <a:ea typeface="Orbitron"/>
                <a:cs typeface="Orbitron"/>
                <a:sym typeface="Orbitron"/>
              </a:defRPr>
            </a:lvl6pPr>
            <a:lvl7pPr lvl="6" algn="ctr" rtl="0">
              <a:spcBef>
                <a:spcPct val="0"/>
              </a:spcBef>
              <a:spcAft>
                <a:spcPct val="0"/>
              </a:spcAft>
              <a:buSzPts val="2800"/>
              <a:buNone/>
              <a:defRPr>
                <a:latin typeface="Orbitron"/>
                <a:ea typeface="Orbitron"/>
                <a:cs typeface="Orbitron"/>
                <a:sym typeface="Orbitron"/>
              </a:defRPr>
            </a:lvl7pPr>
            <a:lvl8pPr lvl="7" algn="ctr" rtl="0">
              <a:spcBef>
                <a:spcPct val="0"/>
              </a:spcBef>
              <a:spcAft>
                <a:spcPct val="0"/>
              </a:spcAft>
              <a:buSzPts val="2800"/>
              <a:buNone/>
              <a:defRPr>
                <a:latin typeface="Orbitron"/>
                <a:ea typeface="Orbitron"/>
                <a:cs typeface="Orbitron"/>
                <a:sym typeface="Orbitron"/>
              </a:defRPr>
            </a:lvl8pPr>
            <a:lvl9pPr lvl="8" algn="ctr" rtl="0">
              <a:spcBef>
                <a:spcPct val="0"/>
              </a:spcBef>
              <a:spcAft>
                <a:spcPct val="0"/>
              </a:spcAft>
              <a:buSzPts val="2800"/>
              <a:buNone/>
              <a:defRPr>
                <a:latin typeface="Orbitron"/>
                <a:ea typeface="Orbitron"/>
                <a:cs typeface="Orbitron"/>
                <a:sym typeface="Orbitron"/>
              </a:defRPr>
            </a:lvl9pPr>
          </a:lstStyle>
          <a:p>
            <a:endParaRPr/>
          </a:p>
        </p:txBody>
      </p:sp>
      <p:sp>
        <p:nvSpPr>
          <p:cNvPr id="1777" name="Google Shape;1777;p33"/>
          <p:cNvSpPr txBox="1">
            <a:spLocks noGrp="1"/>
          </p:cNvSpPr>
          <p:nvPr>
            <p:ph type="subTitle" idx="4"/>
          </p:nvPr>
        </p:nvSpPr>
        <p:spPr>
          <a:xfrm>
            <a:off x="2193000" y="3720133"/>
            <a:ext cx="4758000" cy="639000"/>
          </a:xfrm>
          <a:prstGeom prst="rect">
            <a:avLst/>
          </a:prstGeom>
          <a:solidFill>
            <a:schemeClr val="accent6"/>
          </a:solidFill>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lvl1pPr>
            <a:lvl2pPr lvl="1" algn="ctr" rtl="0">
              <a:spcBef>
                <a:spcPct val="0"/>
              </a:spcBef>
              <a:spcAft>
                <a:spcPct val="0"/>
              </a:spcAft>
              <a:buSzPts val="1400"/>
              <a:buNone/>
              <a:defRPr/>
            </a:lvl2pPr>
            <a:lvl3pPr lvl="2" algn="ctr" rtl="0">
              <a:spcBef>
                <a:spcPct val="0"/>
              </a:spcBef>
              <a:spcAft>
                <a:spcPct val="0"/>
              </a:spcAft>
              <a:buSzPts val="1400"/>
              <a:buNone/>
              <a:defRPr/>
            </a:lvl3pPr>
            <a:lvl4pPr lvl="3" algn="ctr" rtl="0">
              <a:spcBef>
                <a:spcPct val="0"/>
              </a:spcBef>
              <a:spcAft>
                <a:spcPct val="0"/>
              </a:spcAft>
              <a:buSzPts val="1400"/>
              <a:buNone/>
              <a:defRPr/>
            </a:lvl4pPr>
            <a:lvl5pPr lvl="4" algn="ctr" rtl="0">
              <a:spcBef>
                <a:spcPct val="0"/>
              </a:spcBef>
              <a:spcAft>
                <a:spcPct val="0"/>
              </a:spcAft>
              <a:buSzPts val="1400"/>
              <a:buNone/>
              <a:defRPr/>
            </a:lvl5pPr>
            <a:lvl6pPr lvl="5" algn="ctr" rtl="0">
              <a:spcBef>
                <a:spcPct val="0"/>
              </a:spcBef>
              <a:spcAft>
                <a:spcPct val="0"/>
              </a:spcAft>
              <a:buSzPts val="1400"/>
              <a:buNone/>
              <a:defRPr/>
            </a:lvl6pPr>
            <a:lvl7pPr lvl="6" algn="ctr" rtl="0">
              <a:spcBef>
                <a:spcPct val="0"/>
              </a:spcBef>
              <a:spcAft>
                <a:spcPct val="0"/>
              </a:spcAft>
              <a:buSzPts val="1400"/>
              <a:buNone/>
              <a:defRPr/>
            </a:lvl7pPr>
            <a:lvl8pPr lvl="7" algn="ctr" rtl="0">
              <a:spcBef>
                <a:spcPct val="0"/>
              </a:spcBef>
              <a:spcAft>
                <a:spcPct val="0"/>
              </a:spcAft>
              <a:buSzPts val="1400"/>
              <a:buNone/>
              <a:defRPr/>
            </a:lvl8pPr>
            <a:lvl9pPr lvl="8" algn="ctr" rtl="0">
              <a:spcBef>
                <a:spcPct val="0"/>
              </a:spcBef>
              <a:spcAft>
                <a:spcPct val="0"/>
              </a:spcAft>
              <a:buSzPts val="1400"/>
              <a:buNone/>
              <a:defRPr/>
            </a:lvl9pPr>
          </a:lstStyle>
          <a:p>
            <a:endParaRPr/>
          </a:p>
        </p:txBody>
      </p:sp>
      <p:grpSp>
        <p:nvGrpSpPr>
          <p:cNvPr id="1778" name="Google Shape;1778;p33"/>
          <p:cNvGrpSpPr/>
          <p:nvPr/>
        </p:nvGrpSpPr>
        <p:grpSpPr>
          <a:xfrm>
            <a:off x="1113837" y="710950"/>
            <a:ext cx="6916318" cy="521715"/>
            <a:chOff x="1819787" y="1885769"/>
            <a:chExt cx="6916318" cy="521715"/>
          </a:xfrm>
        </p:grpSpPr>
        <p:grpSp>
          <p:nvGrpSpPr>
            <p:cNvPr id="1779" name="Google Shape;1779;p33"/>
            <p:cNvGrpSpPr/>
            <p:nvPr/>
          </p:nvGrpSpPr>
          <p:grpSpPr>
            <a:xfrm>
              <a:off x="3279382" y="1885769"/>
              <a:ext cx="695347" cy="521715"/>
              <a:chOff x="-1940500" y="150075"/>
              <a:chExt cx="390425" cy="292950"/>
            </a:xfrm>
          </p:grpSpPr>
          <p:sp>
            <p:nvSpPr>
              <p:cNvPr id="1780" name="Google Shape;1780;p33"/>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81" name="Google Shape;1781;p33"/>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82" name="Google Shape;1782;p33"/>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83" name="Google Shape;1783;p33"/>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784" name="Google Shape;1784;p33"/>
            <p:cNvGrpSpPr/>
            <p:nvPr/>
          </p:nvGrpSpPr>
          <p:grpSpPr>
            <a:xfrm>
              <a:off x="4009180" y="1885769"/>
              <a:ext cx="695347" cy="521715"/>
              <a:chOff x="-1940500" y="150075"/>
              <a:chExt cx="390425" cy="292950"/>
            </a:xfrm>
          </p:grpSpPr>
          <p:sp>
            <p:nvSpPr>
              <p:cNvPr id="1785" name="Google Shape;1785;p33"/>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86" name="Google Shape;1786;p33"/>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87" name="Google Shape;1787;p33"/>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88" name="Google Shape;1788;p33"/>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789" name="Google Shape;1789;p33"/>
            <p:cNvGrpSpPr/>
            <p:nvPr/>
          </p:nvGrpSpPr>
          <p:grpSpPr>
            <a:xfrm>
              <a:off x="4738977" y="1885769"/>
              <a:ext cx="695347" cy="521715"/>
              <a:chOff x="-1940500" y="150075"/>
              <a:chExt cx="390425" cy="292950"/>
            </a:xfrm>
          </p:grpSpPr>
          <p:sp>
            <p:nvSpPr>
              <p:cNvPr id="1790" name="Google Shape;1790;p33"/>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91" name="Google Shape;1791;p33"/>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92" name="Google Shape;1792;p33"/>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93" name="Google Shape;1793;p33"/>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794" name="Google Shape;1794;p33"/>
            <p:cNvGrpSpPr/>
            <p:nvPr/>
          </p:nvGrpSpPr>
          <p:grpSpPr>
            <a:xfrm>
              <a:off x="5468775" y="1885769"/>
              <a:ext cx="695347" cy="521715"/>
              <a:chOff x="-1940500" y="150075"/>
              <a:chExt cx="390425" cy="292950"/>
            </a:xfrm>
          </p:grpSpPr>
          <p:sp>
            <p:nvSpPr>
              <p:cNvPr id="1795" name="Google Shape;1795;p33"/>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96" name="Google Shape;1796;p33"/>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97" name="Google Shape;1797;p33"/>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98" name="Google Shape;1798;p33"/>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799" name="Google Shape;1799;p33"/>
            <p:cNvGrpSpPr/>
            <p:nvPr/>
          </p:nvGrpSpPr>
          <p:grpSpPr>
            <a:xfrm>
              <a:off x="6198572" y="1885769"/>
              <a:ext cx="695347" cy="521715"/>
              <a:chOff x="-1940500" y="150075"/>
              <a:chExt cx="390425" cy="292950"/>
            </a:xfrm>
          </p:grpSpPr>
          <p:sp>
            <p:nvSpPr>
              <p:cNvPr id="1800" name="Google Shape;1800;p33"/>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01" name="Google Shape;1801;p33"/>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02" name="Google Shape;1802;p33"/>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03" name="Google Shape;1803;p33"/>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804" name="Google Shape;1804;p33"/>
            <p:cNvGrpSpPr/>
            <p:nvPr/>
          </p:nvGrpSpPr>
          <p:grpSpPr>
            <a:xfrm>
              <a:off x="6928370" y="1885769"/>
              <a:ext cx="695347" cy="521715"/>
              <a:chOff x="-1940500" y="150075"/>
              <a:chExt cx="390425" cy="292950"/>
            </a:xfrm>
          </p:grpSpPr>
          <p:sp>
            <p:nvSpPr>
              <p:cNvPr id="1805" name="Google Shape;1805;p33"/>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06" name="Google Shape;1806;p33"/>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07" name="Google Shape;1807;p33"/>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08" name="Google Shape;1808;p33"/>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809" name="Google Shape;1809;p33"/>
            <p:cNvGrpSpPr/>
            <p:nvPr/>
          </p:nvGrpSpPr>
          <p:grpSpPr>
            <a:xfrm>
              <a:off x="7658167" y="1885769"/>
              <a:ext cx="695347" cy="521715"/>
              <a:chOff x="-1940500" y="150075"/>
              <a:chExt cx="390425" cy="292950"/>
            </a:xfrm>
          </p:grpSpPr>
          <p:sp>
            <p:nvSpPr>
              <p:cNvPr id="1810" name="Google Shape;1810;p33"/>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11" name="Google Shape;1811;p33"/>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12" name="Google Shape;1812;p33"/>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13" name="Google Shape;1813;p33"/>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814" name="Google Shape;1814;p33"/>
            <p:cNvGrpSpPr/>
            <p:nvPr/>
          </p:nvGrpSpPr>
          <p:grpSpPr>
            <a:xfrm>
              <a:off x="8387965" y="1885769"/>
              <a:ext cx="348141" cy="347231"/>
              <a:chOff x="-1940500" y="150075"/>
              <a:chExt cx="195475" cy="194975"/>
            </a:xfrm>
          </p:grpSpPr>
          <p:sp>
            <p:nvSpPr>
              <p:cNvPr id="1815" name="Google Shape;1815;p33"/>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16" name="Google Shape;1816;p33"/>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817" name="Google Shape;1817;p33"/>
            <p:cNvGrpSpPr/>
            <p:nvPr/>
          </p:nvGrpSpPr>
          <p:grpSpPr>
            <a:xfrm>
              <a:off x="2549585" y="1885769"/>
              <a:ext cx="695347" cy="521715"/>
              <a:chOff x="-1940500" y="150075"/>
              <a:chExt cx="390425" cy="292950"/>
            </a:xfrm>
          </p:grpSpPr>
          <p:sp>
            <p:nvSpPr>
              <p:cNvPr id="1818" name="Google Shape;1818;p33"/>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19" name="Google Shape;1819;p33"/>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20" name="Google Shape;1820;p33"/>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21" name="Google Shape;1821;p33"/>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822" name="Google Shape;1822;p33"/>
            <p:cNvGrpSpPr/>
            <p:nvPr/>
          </p:nvGrpSpPr>
          <p:grpSpPr>
            <a:xfrm>
              <a:off x="1819787" y="1885769"/>
              <a:ext cx="695347" cy="521715"/>
              <a:chOff x="-1940500" y="150075"/>
              <a:chExt cx="390425" cy="292950"/>
            </a:xfrm>
          </p:grpSpPr>
          <p:sp>
            <p:nvSpPr>
              <p:cNvPr id="1823" name="Google Shape;1823;p33"/>
              <p:cNvSpPr/>
              <p:nvPr/>
            </p:nvSpPr>
            <p:spPr>
              <a:xfrm>
                <a:off x="-1647575" y="247550"/>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24" name="Google Shape;1824;p33"/>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25" name="Google Shape;1825;p33"/>
              <p:cNvSpPr/>
              <p:nvPr/>
            </p:nvSpPr>
            <p:spPr>
              <a:xfrm>
                <a:off x="-1745050" y="345025"/>
                <a:ext cx="97500" cy="98000"/>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26" name="Google Shape;1826;p33"/>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827" name="Google Shape;1827;p33"/>
          <p:cNvSpPr/>
          <p:nvPr/>
        </p:nvSpPr>
        <p:spPr>
          <a:xfrm>
            <a:off x="720000" y="540000"/>
            <a:ext cx="7704000" cy="771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28" name="Google Shape;1828;p33"/>
          <p:cNvSpPr/>
          <p:nvPr/>
        </p:nvSpPr>
        <p:spPr>
          <a:xfrm>
            <a:off x="720000" y="4526400"/>
            <a:ext cx="7704000" cy="771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ext 2">
  <p:cSld name="CUSTOM_5_1">
    <p:spTree>
      <p:nvGrpSpPr>
        <p:cNvPr id="1" name="Shape 1829"/>
        <p:cNvGrpSpPr/>
        <p:nvPr/>
      </p:nvGrpSpPr>
      <p:grpSpPr>
        <a:xfrm>
          <a:off x="0" y="0"/>
          <a:ext cx="0" cy="0"/>
          <a:chOff x="0" y="0"/>
          <a:chExt cx="0" cy="0"/>
        </a:xfrm>
      </p:grpSpPr>
      <p:sp>
        <p:nvSpPr>
          <p:cNvPr id="1830" name="Google Shape;1830;p34"/>
          <p:cNvSpPr txBox="1">
            <a:spLocks noGrp="1"/>
          </p:cNvSpPr>
          <p:nvPr>
            <p:ph type="subTitle" idx="1"/>
          </p:nvPr>
        </p:nvSpPr>
        <p:spPr>
          <a:xfrm>
            <a:off x="732100" y="4770450"/>
            <a:ext cx="2200200" cy="206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831" name="Google Shape;1831;p34"/>
          <p:cNvSpPr txBox="1">
            <a:spLocks noGrp="1"/>
          </p:cNvSpPr>
          <p:nvPr>
            <p:ph type="subTitle" idx="2"/>
          </p:nvPr>
        </p:nvSpPr>
        <p:spPr>
          <a:xfrm>
            <a:off x="3819450" y="4770450"/>
            <a:ext cx="1505100" cy="206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832" name="Google Shape;1832;p34"/>
          <p:cNvSpPr txBox="1">
            <a:spLocks noGrp="1"/>
          </p:cNvSpPr>
          <p:nvPr>
            <p:ph type="subTitle" idx="3"/>
          </p:nvPr>
        </p:nvSpPr>
        <p:spPr>
          <a:xfrm>
            <a:off x="6906800" y="4770450"/>
            <a:ext cx="1505100" cy="206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833" name="Google Shape;1833;p34"/>
          <p:cNvGrpSpPr/>
          <p:nvPr/>
        </p:nvGrpSpPr>
        <p:grpSpPr>
          <a:xfrm>
            <a:off x="732100" y="134998"/>
            <a:ext cx="7679800" cy="270000"/>
            <a:chOff x="732100" y="631600"/>
            <a:chExt cx="7679800" cy="270000"/>
          </a:xfrm>
        </p:grpSpPr>
        <p:sp>
          <p:nvSpPr>
            <p:cNvPr id="1834" name="Google Shape;1834;p34"/>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835" name="Google Shape;1835;p34"/>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836" name="Google Shape;1836;p34"/>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837" name="Google Shape;1837;p34"/>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838" name="Google Shape;1838;p34"/>
          <p:cNvSpPr txBox="1">
            <a:spLocks noGrp="1"/>
          </p:cNvSpPr>
          <p:nvPr>
            <p:ph type="title"/>
          </p:nvPr>
        </p:nvSpPr>
        <p:spPr>
          <a:xfrm>
            <a:off x="4572000" y="1659275"/>
            <a:ext cx="3855300" cy="731400"/>
          </a:xfrm>
          <a:prstGeom prst="rect">
            <a:avLst/>
          </a:prstGeom>
          <a:effectLst>
            <a:outerShdw dist="28575" dir="3300000" algn="bl" rotWithShape="0">
              <a:schemeClr val="accent2"/>
            </a:outerShdw>
          </a:effectLst>
        </p:spPr>
        <p:txBody>
          <a:bodyPr spcFirstLastPara="1" wrap="square" lIns="91425" tIns="91425" rIns="91425" bIns="91425" anchor="t" anchorCtr="0">
            <a:noAutofit/>
          </a:bodyPr>
          <a:lstStyle>
            <a:lvl1pPr lvl="0" rtl="0">
              <a:spcBef>
                <a:spcPct val="0"/>
              </a:spcBef>
              <a:spcAft>
                <a:spcPct val="0"/>
              </a:spcAft>
              <a:buSzPts val="2000"/>
              <a:buNone/>
              <a:defRPr/>
            </a:lvl1pPr>
            <a:lvl2pPr lvl="1" rtl="0">
              <a:spcBef>
                <a:spcPct val="0"/>
              </a:spcBef>
              <a:spcAft>
                <a:spcPct val="0"/>
              </a:spcAft>
              <a:buSzPts val="2800"/>
              <a:buNone/>
              <a:defRPr>
                <a:latin typeface="Orbitron"/>
                <a:ea typeface="Orbitron"/>
                <a:cs typeface="Orbitron"/>
                <a:sym typeface="Orbitron"/>
              </a:defRPr>
            </a:lvl2pPr>
            <a:lvl3pPr lvl="2" rtl="0">
              <a:spcBef>
                <a:spcPct val="0"/>
              </a:spcBef>
              <a:spcAft>
                <a:spcPct val="0"/>
              </a:spcAft>
              <a:buSzPts val="2800"/>
              <a:buNone/>
              <a:defRPr>
                <a:latin typeface="Orbitron"/>
                <a:ea typeface="Orbitron"/>
                <a:cs typeface="Orbitron"/>
                <a:sym typeface="Orbitron"/>
              </a:defRPr>
            </a:lvl3pPr>
            <a:lvl4pPr lvl="3" rtl="0">
              <a:spcBef>
                <a:spcPct val="0"/>
              </a:spcBef>
              <a:spcAft>
                <a:spcPct val="0"/>
              </a:spcAft>
              <a:buSzPts val="2800"/>
              <a:buNone/>
              <a:defRPr>
                <a:latin typeface="Orbitron"/>
                <a:ea typeface="Orbitron"/>
                <a:cs typeface="Orbitron"/>
                <a:sym typeface="Orbitron"/>
              </a:defRPr>
            </a:lvl4pPr>
            <a:lvl5pPr lvl="4" rtl="0">
              <a:spcBef>
                <a:spcPct val="0"/>
              </a:spcBef>
              <a:spcAft>
                <a:spcPct val="0"/>
              </a:spcAft>
              <a:buSzPts val="2800"/>
              <a:buNone/>
              <a:defRPr>
                <a:latin typeface="Orbitron"/>
                <a:ea typeface="Orbitron"/>
                <a:cs typeface="Orbitron"/>
                <a:sym typeface="Orbitron"/>
              </a:defRPr>
            </a:lvl5pPr>
            <a:lvl6pPr lvl="5" rtl="0">
              <a:spcBef>
                <a:spcPct val="0"/>
              </a:spcBef>
              <a:spcAft>
                <a:spcPct val="0"/>
              </a:spcAft>
              <a:buSzPts val="2800"/>
              <a:buNone/>
              <a:defRPr>
                <a:latin typeface="Orbitron"/>
                <a:ea typeface="Orbitron"/>
                <a:cs typeface="Orbitron"/>
                <a:sym typeface="Orbitron"/>
              </a:defRPr>
            </a:lvl6pPr>
            <a:lvl7pPr lvl="6" rtl="0">
              <a:spcBef>
                <a:spcPct val="0"/>
              </a:spcBef>
              <a:spcAft>
                <a:spcPct val="0"/>
              </a:spcAft>
              <a:buSzPts val="2800"/>
              <a:buNone/>
              <a:defRPr>
                <a:latin typeface="Orbitron"/>
                <a:ea typeface="Orbitron"/>
                <a:cs typeface="Orbitron"/>
                <a:sym typeface="Orbitron"/>
              </a:defRPr>
            </a:lvl7pPr>
            <a:lvl8pPr lvl="7" rtl="0">
              <a:spcBef>
                <a:spcPct val="0"/>
              </a:spcBef>
              <a:spcAft>
                <a:spcPct val="0"/>
              </a:spcAft>
              <a:buSzPts val="2800"/>
              <a:buNone/>
              <a:defRPr>
                <a:latin typeface="Orbitron"/>
                <a:ea typeface="Orbitron"/>
                <a:cs typeface="Orbitron"/>
                <a:sym typeface="Orbitron"/>
              </a:defRPr>
            </a:lvl8pPr>
            <a:lvl9pPr lvl="8" rtl="0">
              <a:spcBef>
                <a:spcPct val="0"/>
              </a:spcBef>
              <a:spcAft>
                <a:spcPct val="0"/>
              </a:spcAft>
              <a:buSzPts val="2800"/>
              <a:buNone/>
              <a:defRPr>
                <a:latin typeface="Orbitron"/>
                <a:ea typeface="Orbitron"/>
                <a:cs typeface="Orbitron"/>
                <a:sym typeface="Orbitron"/>
              </a:defRPr>
            </a:lvl9pPr>
          </a:lstStyle>
          <a:p>
            <a:endParaRPr/>
          </a:p>
        </p:txBody>
      </p:sp>
      <p:sp>
        <p:nvSpPr>
          <p:cNvPr id="1839" name="Google Shape;1839;p34"/>
          <p:cNvSpPr txBox="1">
            <a:spLocks noGrp="1"/>
          </p:cNvSpPr>
          <p:nvPr>
            <p:ph type="subTitle" idx="4"/>
          </p:nvPr>
        </p:nvSpPr>
        <p:spPr>
          <a:xfrm>
            <a:off x="4572000" y="2513450"/>
            <a:ext cx="3839700" cy="1188600"/>
          </a:xfrm>
          <a:prstGeom prst="rect">
            <a:avLst/>
          </a:prstGeom>
          <a:solidFill>
            <a:schemeClr val="accent2"/>
          </a:solidFill>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4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840" name="Google Shape;1840;p34"/>
          <p:cNvGrpSpPr/>
          <p:nvPr/>
        </p:nvGrpSpPr>
        <p:grpSpPr>
          <a:xfrm>
            <a:off x="716690" y="539128"/>
            <a:ext cx="7710616" cy="347677"/>
            <a:chOff x="748940" y="988319"/>
            <a:chExt cx="7710616" cy="347677"/>
          </a:xfrm>
        </p:grpSpPr>
        <p:sp>
          <p:nvSpPr>
            <p:cNvPr id="1841" name="Google Shape;1841;p34"/>
            <p:cNvSpPr/>
            <p:nvPr/>
          </p:nvSpPr>
          <p:spPr>
            <a:xfrm>
              <a:off x="1120964"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42" name="Google Shape;1842;p34"/>
            <p:cNvSpPr/>
            <p:nvPr/>
          </p:nvSpPr>
          <p:spPr>
            <a:xfrm>
              <a:off x="934507"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43" name="Google Shape;1843;p34"/>
            <p:cNvSpPr/>
            <p:nvPr/>
          </p:nvSpPr>
          <p:spPr>
            <a:xfrm>
              <a:off x="748940"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44" name="Google Shape;1844;p34"/>
            <p:cNvSpPr/>
            <p:nvPr/>
          </p:nvSpPr>
          <p:spPr>
            <a:xfrm>
              <a:off x="1306532"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845" name="Google Shape;1845;p34"/>
            <p:cNvGrpSpPr/>
            <p:nvPr/>
          </p:nvGrpSpPr>
          <p:grpSpPr>
            <a:xfrm>
              <a:off x="1492099" y="988319"/>
              <a:ext cx="348141" cy="347231"/>
              <a:chOff x="-1940500" y="150075"/>
              <a:chExt cx="195475" cy="194975"/>
            </a:xfrm>
          </p:grpSpPr>
          <p:sp>
            <p:nvSpPr>
              <p:cNvPr id="1846" name="Google Shape;1846;p3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47" name="Google Shape;1847;p3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848" name="Google Shape;1848;p34"/>
            <p:cNvSpPr/>
            <p:nvPr/>
          </p:nvSpPr>
          <p:spPr>
            <a:xfrm>
              <a:off x="2224184"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49" name="Google Shape;1849;p34"/>
            <p:cNvSpPr/>
            <p:nvPr/>
          </p:nvSpPr>
          <p:spPr>
            <a:xfrm>
              <a:off x="203772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50" name="Google Shape;1850;p34"/>
            <p:cNvSpPr/>
            <p:nvPr/>
          </p:nvSpPr>
          <p:spPr>
            <a:xfrm>
              <a:off x="185215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51" name="Google Shape;1851;p34"/>
            <p:cNvSpPr/>
            <p:nvPr/>
          </p:nvSpPr>
          <p:spPr>
            <a:xfrm>
              <a:off x="2409751"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852" name="Google Shape;1852;p34"/>
            <p:cNvGrpSpPr/>
            <p:nvPr/>
          </p:nvGrpSpPr>
          <p:grpSpPr>
            <a:xfrm>
              <a:off x="2595318" y="988319"/>
              <a:ext cx="348141" cy="347231"/>
              <a:chOff x="-1940500" y="150075"/>
              <a:chExt cx="195475" cy="194975"/>
            </a:xfrm>
          </p:grpSpPr>
          <p:sp>
            <p:nvSpPr>
              <p:cNvPr id="1853" name="Google Shape;1853;p3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54" name="Google Shape;1854;p3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855" name="Google Shape;1855;p34"/>
            <p:cNvSpPr/>
            <p:nvPr/>
          </p:nvSpPr>
          <p:spPr>
            <a:xfrm>
              <a:off x="332740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56" name="Google Shape;1856;p34"/>
            <p:cNvSpPr/>
            <p:nvPr/>
          </p:nvSpPr>
          <p:spPr>
            <a:xfrm>
              <a:off x="314094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57" name="Google Shape;1857;p34"/>
            <p:cNvSpPr/>
            <p:nvPr/>
          </p:nvSpPr>
          <p:spPr>
            <a:xfrm>
              <a:off x="295537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58" name="Google Shape;1858;p34"/>
            <p:cNvSpPr/>
            <p:nvPr/>
          </p:nvSpPr>
          <p:spPr>
            <a:xfrm>
              <a:off x="351297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859" name="Google Shape;1859;p34"/>
            <p:cNvGrpSpPr/>
            <p:nvPr/>
          </p:nvGrpSpPr>
          <p:grpSpPr>
            <a:xfrm>
              <a:off x="3698537" y="988319"/>
              <a:ext cx="348141" cy="347231"/>
              <a:chOff x="-1940500" y="150075"/>
              <a:chExt cx="195475" cy="194975"/>
            </a:xfrm>
          </p:grpSpPr>
          <p:sp>
            <p:nvSpPr>
              <p:cNvPr id="1860" name="Google Shape;1860;p3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61" name="Google Shape;1861;p3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862" name="Google Shape;1862;p34"/>
            <p:cNvSpPr/>
            <p:nvPr/>
          </p:nvSpPr>
          <p:spPr>
            <a:xfrm>
              <a:off x="443062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63" name="Google Shape;1863;p34"/>
            <p:cNvSpPr/>
            <p:nvPr/>
          </p:nvSpPr>
          <p:spPr>
            <a:xfrm>
              <a:off x="4244165"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64" name="Google Shape;1864;p34"/>
            <p:cNvSpPr/>
            <p:nvPr/>
          </p:nvSpPr>
          <p:spPr>
            <a:xfrm>
              <a:off x="4058598"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65" name="Google Shape;1865;p34"/>
            <p:cNvSpPr/>
            <p:nvPr/>
          </p:nvSpPr>
          <p:spPr>
            <a:xfrm>
              <a:off x="461619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866" name="Google Shape;1866;p34"/>
            <p:cNvGrpSpPr/>
            <p:nvPr/>
          </p:nvGrpSpPr>
          <p:grpSpPr>
            <a:xfrm>
              <a:off x="4801757" y="988319"/>
              <a:ext cx="348141" cy="347231"/>
              <a:chOff x="-1940500" y="150075"/>
              <a:chExt cx="195475" cy="194975"/>
            </a:xfrm>
          </p:grpSpPr>
          <p:sp>
            <p:nvSpPr>
              <p:cNvPr id="1867" name="Google Shape;1867;p3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68" name="Google Shape;1868;p3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869" name="Google Shape;1869;p34"/>
            <p:cNvSpPr/>
            <p:nvPr/>
          </p:nvSpPr>
          <p:spPr>
            <a:xfrm>
              <a:off x="5533842"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70" name="Google Shape;1870;p34"/>
            <p:cNvSpPr/>
            <p:nvPr/>
          </p:nvSpPr>
          <p:spPr>
            <a:xfrm>
              <a:off x="534738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71" name="Google Shape;1871;p34"/>
            <p:cNvSpPr/>
            <p:nvPr/>
          </p:nvSpPr>
          <p:spPr>
            <a:xfrm>
              <a:off x="516181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72" name="Google Shape;1872;p34"/>
            <p:cNvSpPr/>
            <p:nvPr/>
          </p:nvSpPr>
          <p:spPr>
            <a:xfrm>
              <a:off x="5719409"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873" name="Google Shape;1873;p34"/>
            <p:cNvGrpSpPr/>
            <p:nvPr/>
          </p:nvGrpSpPr>
          <p:grpSpPr>
            <a:xfrm>
              <a:off x="5904976" y="988319"/>
              <a:ext cx="348141" cy="347231"/>
              <a:chOff x="-1940500" y="150075"/>
              <a:chExt cx="195475" cy="194975"/>
            </a:xfrm>
          </p:grpSpPr>
          <p:sp>
            <p:nvSpPr>
              <p:cNvPr id="1874" name="Google Shape;1874;p3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75" name="Google Shape;1875;p3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876" name="Google Shape;1876;p34"/>
            <p:cNvSpPr/>
            <p:nvPr/>
          </p:nvSpPr>
          <p:spPr>
            <a:xfrm>
              <a:off x="663706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77" name="Google Shape;1877;p34"/>
            <p:cNvSpPr/>
            <p:nvPr/>
          </p:nvSpPr>
          <p:spPr>
            <a:xfrm>
              <a:off x="645060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78" name="Google Shape;1878;p34"/>
            <p:cNvSpPr/>
            <p:nvPr/>
          </p:nvSpPr>
          <p:spPr>
            <a:xfrm>
              <a:off x="626503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79" name="Google Shape;1879;p34"/>
            <p:cNvSpPr/>
            <p:nvPr/>
          </p:nvSpPr>
          <p:spPr>
            <a:xfrm>
              <a:off x="682262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880" name="Google Shape;1880;p34"/>
            <p:cNvGrpSpPr/>
            <p:nvPr/>
          </p:nvGrpSpPr>
          <p:grpSpPr>
            <a:xfrm>
              <a:off x="7008195" y="988319"/>
              <a:ext cx="348141" cy="347231"/>
              <a:chOff x="-1940500" y="150075"/>
              <a:chExt cx="195475" cy="194975"/>
            </a:xfrm>
          </p:grpSpPr>
          <p:sp>
            <p:nvSpPr>
              <p:cNvPr id="1881" name="Google Shape;1881;p3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82" name="Google Shape;1882;p3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883" name="Google Shape;1883;p34"/>
            <p:cNvSpPr/>
            <p:nvPr/>
          </p:nvSpPr>
          <p:spPr>
            <a:xfrm>
              <a:off x="774028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84" name="Google Shape;1884;p34"/>
            <p:cNvSpPr/>
            <p:nvPr/>
          </p:nvSpPr>
          <p:spPr>
            <a:xfrm>
              <a:off x="7553823"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85" name="Google Shape;1885;p34"/>
            <p:cNvSpPr/>
            <p:nvPr/>
          </p:nvSpPr>
          <p:spPr>
            <a:xfrm>
              <a:off x="7368256"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86" name="Google Shape;1886;p34"/>
            <p:cNvSpPr/>
            <p:nvPr/>
          </p:nvSpPr>
          <p:spPr>
            <a:xfrm>
              <a:off x="792584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887" name="Google Shape;1887;p34"/>
            <p:cNvGrpSpPr/>
            <p:nvPr/>
          </p:nvGrpSpPr>
          <p:grpSpPr>
            <a:xfrm>
              <a:off x="8111415" y="988319"/>
              <a:ext cx="348141" cy="347231"/>
              <a:chOff x="-1940500" y="150075"/>
              <a:chExt cx="195475" cy="194975"/>
            </a:xfrm>
          </p:grpSpPr>
          <p:sp>
            <p:nvSpPr>
              <p:cNvPr id="1888" name="Google Shape;1888;p34"/>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89" name="Google Shape;1889;p34"/>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ext 3">
  <p:cSld name="CUSTOM_5_1_1">
    <p:spTree>
      <p:nvGrpSpPr>
        <p:cNvPr id="1" name="Shape 1890"/>
        <p:cNvGrpSpPr/>
        <p:nvPr/>
      </p:nvGrpSpPr>
      <p:grpSpPr>
        <a:xfrm>
          <a:off x="0" y="0"/>
          <a:ext cx="0" cy="0"/>
          <a:chOff x="0" y="0"/>
          <a:chExt cx="0" cy="0"/>
        </a:xfrm>
      </p:grpSpPr>
      <p:sp>
        <p:nvSpPr>
          <p:cNvPr id="1891" name="Google Shape;1891;p35"/>
          <p:cNvSpPr txBox="1">
            <a:spLocks noGrp="1"/>
          </p:cNvSpPr>
          <p:nvPr>
            <p:ph type="subTitle" idx="1"/>
          </p:nvPr>
        </p:nvSpPr>
        <p:spPr>
          <a:xfrm>
            <a:off x="732100" y="4770450"/>
            <a:ext cx="2200200" cy="206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892" name="Google Shape;1892;p35"/>
          <p:cNvSpPr txBox="1">
            <a:spLocks noGrp="1"/>
          </p:cNvSpPr>
          <p:nvPr>
            <p:ph type="subTitle" idx="2"/>
          </p:nvPr>
        </p:nvSpPr>
        <p:spPr>
          <a:xfrm>
            <a:off x="3819450" y="4770450"/>
            <a:ext cx="1505100" cy="206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893" name="Google Shape;1893;p35"/>
          <p:cNvSpPr txBox="1">
            <a:spLocks noGrp="1"/>
          </p:cNvSpPr>
          <p:nvPr>
            <p:ph type="subTitle" idx="3"/>
          </p:nvPr>
        </p:nvSpPr>
        <p:spPr>
          <a:xfrm>
            <a:off x="6906800" y="4770450"/>
            <a:ext cx="1505100" cy="206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894" name="Google Shape;1894;p35"/>
          <p:cNvGrpSpPr/>
          <p:nvPr/>
        </p:nvGrpSpPr>
        <p:grpSpPr>
          <a:xfrm>
            <a:off x="732100" y="134998"/>
            <a:ext cx="7679800" cy="270000"/>
            <a:chOff x="732100" y="631600"/>
            <a:chExt cx="7679800" cy="270000"/>
          </a:xfrm>
        </p:grpSpPr>
        <p:sp>
          <p:nvSpPr>
            <p:cNvPr id="1895" name="Google Shape;1895;p35"/>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896" name="Google Shape;1896;p35"/>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897" name="Google Shape;1897;p35"/>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898" name="Google Shape;1898;p35"/>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899" name="Google Shape;1899;p35"/>
          <p:cNvSpPr txBox="1">
            <a:spLocks noGrp="1"/>
          </p:cNvSpPr>
          <p:nvPr>
            <p:ph type="title"/>
          </p:nvPr>
        </p:nvSpPr>
        <p:spPr>
          <a:xfrm>
            <a:off x="720000" y="1652850"/>
            <a:ext cx="3852000" cy="731400"/>
          </a:xfrm>
          <a:prstGeom prst="rect">
            <a:avLst/>
          </a:prstGeom>
          <a:effectLst>
            <a:outerShdw dist="28575" dir="3300000" algn="bl" rotWithShape="0">
              <a:schemeClr val="accent4"/>
            </a:outerShdw>
          </a:effectLst>
        </p:spPr>
        <p:txBody>
          <a:bodyPr spcFirstLastPara="1" wrap="square" lIns="91425" tIns="91425" rIns="91425" bIns="91425" anchor="t" anchorCtr="0">
            <a:noAutofit/>
          </a:bodyPr>
          <a:lstStyle>
            <a:lvl1pPr lvl="0" algn="r" rtl="0">
              <a:spcBef>
                <a:spcPct val="0"/>
              </a:spcBef>
              <a:spcAft>
                <a:spcPct val="0"/>
              </a:spcAft>
              <a:buSzPts val="2000"/>
              <a:buNone/>
              <a:defRPr/>
            </a:lvl1pPr>
            <a:lvl2pPr lvl="1" algn="r" rtl="0">
              <a:spcBef>
                <a:spcPct val="0"/>
              </a:spcBef>
              <a:spcAft>
                <a:spcPct val="0"/>
              </a:spcAft>
              <a:buSzPts val="2800"/>
              <a:buNone/>
              <a:defRPr>
                <a:latin typeface="Orbitron"/>
                <a:ea typeface="Orbitron"/>
                <a:cs typeface="Orbitron"/>
                <a:sym typeface="Orbitron"/>
              </a:defRPr>
            </a:lvl2pPr>
            <a:lvl3pPr lvl="2" algn="r" rtl="0">
              <a:spcBef>
                <a:spcPct val="0"/>
              </a:spcBef>
              <a:spcAft>
                <a:spcPct val="0"/>
              </a:spcAft>
              <a:buSzPts val="2800"/>
              <a:buNone/>
              <a:defRPr>
                <a:latin typeface="Orbitron"/>
                <a:ea typeface="Orbitron"/>
                <a:cs typeface="Orbitron"/>
                <a:sym typeface="Orbitron"/>
              </a:defRPr>
            </a:lvl3pPr>
            <a:lvl4pPr lvl="3" algn="r" rtl="0">
              <a:spcBef>
                <a:spcPct val="0"/>
              </a:spcBef>
              <a:spcAft>
                <a:spcPct val="0"/>
              </a:spcAft>
              <a:buSzPts val="2800"/>
              <a:buNone/>
              <a:defRPr>
                <a:latin typeface="Orbitron"/>
                <a:ea typeface="Orbitron"/>
                <a:cs typeface="Orbitron"/>
                <a:sym typeface="Orbitron"/>
              </a:defRPr>
            </a:lvl4pPr>
            <a:lvl5pPr lvl="4" algn="r" rtl="0">
              <a:spcBef>
                <a:spcPct val="0"/>
              </a:spcBef>
              <a:spcAft>
                <a:spcPct val="0"/>
              </a:spcAft>
              <a:buSzPts val="2800"/>
              <a:buNone/>
              <a:defRPr>
                <a:latin typeface="Orbitron"/>
                <a:ea typeface="Orbitron"/>
                <a:cs typeface="Orbitron"/>
                <a:sym typeface="Orbitron"/>
              </a:defRPr>
            </a:lvl5pPr>
            <a:lvl6pPr lvl="5" algn="r" rtl="0">
              <a:spcBef>
                <a:spcPct val="0"/>
              </a:spcBef>
              <a:spcAft>
                <a:spcPct val="0"/>
              </a:spcAft>
              <a:buSzPts val="2800"/>
              <a:buNone/>
              <a:defRPr>
                <a:latin typeface="Orbitron"/>
                <a:ea typeface="Orbitron"/>
                <a:cs typeface="Orbitron"/>
                <a:sym typeface="Orbitron"/>
              </a:defRPr>
            </a:lvl6pPr>
            <a:lvl7pPr lvl="6" algn="r" rtl="0">
              <a:spcBef>
                <a:spcPct val="0"/>
              </a:spcBef>
              <a:spcAft>
                <a:spcPct val="0"/>
              </a:spcAft>
              <a:buSzPts val="2800"/>
              <a:buNone/>
              <a:defRPr>
                <a:latin typeface="Orbitron"/>
                <a:ea typeface="Orbitron"/>
                <a:cs typeface="Orbitron"/>
                <a:sym typeface="Orbitron"/>
              </a:defRPr>
            </a:lvl7pPr>
            <a:lvl8pPr lvl="7" algn="r" rtl="0">
              <a:spcBef>
                <a:spcPct val="0"/>
              </a:spcBef>
              <a:spcAft>
                <a:spcPct val="0"/>
              </a:spcAft>
              <a:buSzPts val="2800"/>
              <a:buNone/>
              <a:defRPr>
                <a:latin typeface="Orbitron"/>
                <a:ea typeface="Orbitron"/>
                <a:cs typeface="Orbitron"/>
                <a:sym typeface="Orbitron"/>
              </a:defRPr>
            </a:lvl8pPr>
            <a:lvl9pPr lvl="8" algn="r" rtl="0">
              <a:spcBef>
                <a:spcPct val="0"/>
              </a:spcBef>
              <a:spcAft>
                <a:spcPct val="0"/>
              </a:spcAft>
              <a:buSzPts val="2800"/>
              <a:buNone/>
              <a:defRPr>
                <a:latin typeface="Orbitron"/>
                <a:ea typeface="Orbitron"/>
                <a:cs typeface="Orbitron"/>
                <a:sym typeface="Orbitron"/>
              </a:defRPr>
            </a:lvl9pPr>
          </a:lstStyle>
          <a:p>
            <a:endParaRPr/>
          </a:p>
        </p:txBody>
      </p:sp>
      <p:sp>
        <p:nvSpPr>
          <p:cNvPr id="1900" name="Google Shape;1900;p35"/>
          <p:cNvSpPr txBox="1">
            <a:spLocks noGrp="1"/>
          </p:cNvSpPr>
          <p:nvPr>
            <p:ph type="subTitle" idx="4"/>
          </p:nvPr>
        </p:nvSpPr>
        <p:spPr>
          <a:xfrm>
            <a:off x="720000" y="2513450"/>
            <a:ext cx="3852000" cy="1188600"/>
          </a:xfrm>
          <a:prstGeom prst="rect">
            <a:avLst/>
          </a:prstGeom>
          <a:solidFill>
            <a:schemeClr val="accent4"/>
          </a:solidFill>
        </p:spPr>
        <p:txBody>
          <a:bodyPr spcFirstLastPara="1" wrap="square" lIns="91425" tIns="91425" rIns="91425" bIns="91425" anchor="ctr" anchorCtr="0">
            <a:noAutofit/>
          </a:bodyPr>
          <a:lstStyle>
            <a:lvl1pPr lvl="0" algn="r" rtl="0">
              <a:lnSpc>
                <a:spcPct val="100000"/>
              </a:lnSpc>
              <a:spcBef>
                <a:spcPct val="0"/>
              </a:spcBef>
              <a:spcAft>
                <a:spcPct val="0"/>
              </a:spcAft>
              <a:buSzPts val="1400"/>
              <a:buNone/>
              <a:defRPr sz="1400"/>
            </a:lvl1pPr>
            <a:lvl2pPr lvl="1" algn="r" rtl="0">
              <a:spcBef>
                <a:spcPct val="0"/>
              </a:spcBef>
              <a:spcAft>
                <a:spcPct val="0"/>
              </a:spcAft>
              <a:buSzPts val="1400"/>
              <a:buNone/>
              <a:defRPr/>
            </a:lvl2pPr>
            <a:lvl3pPr lvl="2" algn="r" rtl="0">
              <a:spcBef>
                <a:spcPct val="0"/>
              </a:spcBef>
              <a:spcAft>
                <a:spcPct val="0"/>
              </a:spcAft>
              <a:buSzPts val="1400"/>
              <a:buNone/>
              <a:defRPr/>
            </a:lvl3pPr>
            <a:lvl4pPr lvl="3" algn="r" rtl="0">
              <a:spcBef>
                <a:spcPct val="0"/>
              </a:spcBef>
              <a:spcAft>
                <a:spcPct val="0"/>
              </a:spcAft>
              <a:buSzPts val="1400"/>
              <a:buNone/>
              <a:defRPr/>
            </a:lvl4pPr>
            <a:lvl5pPr lvl="4" algn="r" rtl="0">
              <a:spcBef>
                <a:spcPct val="0"/>
              </a:spcBef>
              <a:spcAft>
                <a:spcPct val="0"/>
              </a:spcAft>
              <a:buSzPts val="1400"/>
              <a:buNone/>
              <a:defRPr/>
            </a:lvl5pPr>
            <a:lvl6pPr lvl="5" algn="r" rtl="0">
              <a:spcBef>
                <a:spcPct val="0"/>
              </a:spcBef>
              <a:spcAft>
                <a:spcPct val="0"/>
              </a:spcAft>
              <a:buSzPts val="1400"/>
              <a:buNone/>
              <a:defRPr/>
            </a:lvl6pPr>
            <a:lvl7pPr lvl="6" algn="r" rtl="0">
              <a:spcBef>
                <a:spcPct val="0"/>
              </a:spcBef>
              <a:spcAft>
                <a:spcPct val="0"/>
              </a:spcAft>
              <a:buSzPts val="1400"/>
              <a:buNone/>
              <a:defRPr/>
            </a:lvl7pPr>
            <a:lvl8pPr lvl="7" algn="r" rtl="0">
              <a:spcBef>
                <a:spcPct val="0"/>
              </a:spcBef>
              <a:spcAft>
                <a:spcPct val="0"/>
              </a:spcAft>
              <a:buSzPts val="1400"/>
              <a:buNone/>
              <a:defRPr/>
            </a:lvl8pPr>
            <a:lvl9pPr lvl="8" algn="r" rtl="0">
              <a:spcBef>
                <a:spcPct val="0"/>
              </a:spcBef>
              <a:spcAft>
                <a:spcPct val="0"/>
              </a:spcAft>
              <a:buSzPts val="1400"/>
              <a:buNone/>
              <a:defRPr/>
            </a:lvl9pPr>
          </a:lstStyle>
          <a:p>
            <a:endParaRPr/>
          </a:p>
        </p:txBody>
      </p:sp>
      <p:grpSp>
        <p:nvGrpSpPr>
          <p:cNvPr id="1901" name="Google Shape;1901;p35"/>
          <p:cNvGrpSpPr/>
          <p:nvPr/>
        </p:nvGrpSpPr>
        <p:grpSpPr>
          <a:xfrm>
            <a:off x="716690" y="539128"/>
            <a:ext cx="7710616" cy="347677"/>
            <a:chOff x="748940" y="988319"/>
            <a:chExt cx="7710616" cy="347677"/>
          </a:xfrm>
        </p:grpSpPr>
        <p:sp>
          <p:nvSpPr>
            <p:cNvPr id="1902" name="Google Shape;1902;p35"/>
            <p:cNvSpPr/>
            <p:nvPr/>
          </p:nvSpPr>
          <p:spPr>
            <a:xfrm>
              <a:off x="1120964"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03" name="Google Shape;1903;p35"/>
            <p:cNvSpPr/>
            <p:nvPr/>
          </p:nvSpPr>
          <p:spPr>
            <a:xfrm>
              <a:off x="934507"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04" name="Google Shape;1904;p35"/>
            <p:cNvSpPr/>
            <p:nvPr/>
          </p:nvSpPr>
          <p:spPr>
            <a:xfrm>
              <a:off x="748940"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05" name="Google Shape;1905;p35"/>
            <p:cNvSpPr/>
            <p:nvPr/>
          </p:nvSpPr>
          <p:spPr>
            <a:xfrm>
              <a:off x="1306532"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906" name="Google Shape;1906;p35"/>
            <p:cNvGrpSpPr/>
            <p:nvPr/>
          </p:nvGrpSpPr>
          <p:grpSpPr>
            <a:xfrm>
              <a:off x="1492099" y="988319"/>
              <a:ext cx="348141" cy="347231"/>
              <a:chOff x="-1940500" y="150075"/>
              <a:chExt cx="195475" cy="194975"/>
            </a:xfrm>
          </p:grpSpPr>
          <p:sp>
            <p:nvSpPr>
              <p:cNvPr id="1907" name="Google Shape;1907;p35"/>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08" name="Google Shape;1908;p35"/>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909" name="Google Shape;1909;p35"/>
            <p:cNvSpPr/>
            <p:nvPr/>
          </p:nvSpPr>
          <p:spPr>
            <a:xfrm>
              <a:off x="2224184"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10" name="Google Shape;1910;p35"/>
            <p:cNvSpPr/>
            <p:nvPr/>
          </p:nvSpPr>
          <p:spPr>
            <a:xfrm>
              <a:off x="203772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11" name="Google Shape;1911;p35"/>
            <p:cNvSpPr/>
            <p:nvPr/>
          </p:nvSpPr>
          <p:spPr>
            <a:xfrm>
              <a:off x="185215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12" name="Google Shape;1912;p35"/>
            <p:cNvSpPr/>
            <p:nvPr/>
          </p:nvSpPr>
          <p:spPr>
            <a:xfrm>
              <a:off x="2409751"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913" name="Google Shape;1913;p35"/>
            <p:cNvGrpSpPr/>
            <p:nvPr/>
          </p:nvGrpSpPr>
          <p:grpSpPr>
            <a:xfrm>
              <a:off x="2595318" y="988319"/>
              <a:ext cx="348141" cy="347231"/>
              <a:chOff x="-1940500" y="150075"/>
              <a:chExt cx="195475" cy="194975"/>
            </a:xfrm>
          </p:grpSpPr>
          <p:sp>
            <p:nvSpPr>
              <p:cNvPr id="1914" name="Google Shape;1914;p35"/>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15" name="Google Shape;1915;p35"/>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916" name="Google Shape;1916;p35"/>
            <p:cNvSpPr/>
            <p:nvPr/>
          </p:nvSpPr>
          <p:spPr>
            <a:xfrm>
              <a:off x="332740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17" name="Google Shape;1917;p35"/>
            <p:cNvSpPr/>
            <p:nvPr/>
          </p:nvSpPr>
          <p:spPr>
            <a:xfrm>
              <a:off x="314094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18" name="Google Shape;1918;p35"/>
            <p:cNvSpPr/>
            <p:nvPr/>
          </p:nvSpPr>
          <p:spPr>
            <a:xfrm>
              <a:off x="295537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19" name="Google Shape;1919;p35"/>
            <p:cNvSpPr/>
            <p:nvPr/>
          </p:nvSpPr>
          <p:spPr>
            <a:xfrm>
              <a:off x="351297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920" name="Google Shape;1920;p35"/>
            <p:cNvGrpSpPr/>
            <p:nvPr/>
          </p:nvGrpSpPr>
          <p:grpSpPr>
            <a:xfrm>
              <a:off x="3698537" y="988319"/>
              <a:ext cx="348141" cy="347231"/>
              <a:chOff x="-1940500" y="150075"/>
              <a:chExt cx="195475" cy="194975"/>
            </a:xfrm>
          </p:grpSpPr>
          <p:sp>
            <p:nvSpPr>
              <p:cNvPr id="1921" name="Google Shape;1921;p35"/>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22" name="Google Shape;1922;p35"/>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923" name="Google Shape;1923;p35"/>
            <p:cNvSpPr/>
            <p:nvPr/>
          </p:nvSpPr>
          <p:spPr>
            <a:xfrm>
              <a:off x="443062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24" name="Google Shape;1924;p35"/>
            <p:cNvSpPr/>
            <p:nvPr/>
          </p:nvSpPr>
          <p:spPr>
            <a:xfrm>
              <a:off x="4244165"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25" name="Google Shape;1925;p35"/>
            <p:cNvSpPr/>
            <p:nvPr/>
          </p:nvSpPr>
          <p:spPr>
            <a:xfrm>
              <a:off x="4058598"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26" name="Google Shape;1926;p35"/>
            <p:cNvSpPr/>
            <p:nvPr/>
          </p:nvSpPr>
          <p:spPr>
            <a:xfrm>
              <a:off x="461619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927" name="Google Shape;1927;p35"/>
            <p:cNvGrpSpPr/>
            <p:nvPr/>
          </p:nvGrpSpPr>
          <p:grpSpPr>
            <a:xfrm>
              <a:off x="4801757" y="988319"/>
              <a:ext cx="348141" cy="347231"/>
              <a:chOff x="-1940500" y="150075"/>
              <a:chExt cx="195475" cy="194975"/>
            </a:xfrm>
          </p:grpSpPr>
          <p:sp>
            <p:nvSpPr>
              <p:cNvPr id="1928" name="Google Shape;1928;p35"/>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29" name="Google Shape;1929;p35"/>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930" name="Google Shape;1930;p35"/>
            <p:cNvSpPr/>
            <p:nvPr/>
          </p:nvSpPr>
          <p:spPr>
            <a:xfrm>
              <a:off x="5533842"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31" name="Google Shape;1931;p35"/>
            <p:cNvSpPr/>
            <p:nvPr/>
          </p:nvSpPr>
          <p:spPr>
            <a:xfrm>
              <a:off x="534738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32" name="Google Shape;1932;p35"/>
            <p:cNvSpPr/>
            <p:nvPr/>
          </p:nvSpPr>
          <p:spPr>
            <a:xfrm>
              <a:off x="516181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33" name="Google Shape;1933;p35"/>
            <p:cNvSpPr/>
            <p:nvPr/>
          </p:nvSpPr>
          <p:spPr>
            <a:xfrm>
              <a:off x="5719409"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934" name="Google Shape;1934;p35"/>
            <p:cNvGrpSpPr/>
            <p:nvPr/>
          </p:nvGrpSpPr>
          <p:grpSpPr>
            <a:xfrm>
              <a:off x="5904976" y="988319"/>
              <a:ext cx="348141" cy="347231"/>
              <a:chOff x="-1940500" y="150075"/>
              <a:chExt cx="195475" cy="194975"/>
            </a:xfrm>
          </p:grpSpPr>
          <p:sp>
            <p:nvSpPr>
              <p:cNvPr id="1935" name="Google Shape;1935;p35"/>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36" name="Google Shape;1936;p35"/>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937" name="Google Shape;1937;p35"/>
            <p:cNvSpPr/>
            <p:nvPr/>
          </p:nvSpPr>
          <p:spPr>
            <a:xfrm>
              <a:off x="663706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38" name="Google Shape;1938;p35"/>
            <p:cNvSpPr/>
            <p:nvPr/>
          </p:nvSpPr>
          <p:spPr>
            <a:xfrm>
              <a:off x="645060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39" name="Google Shape;1939;p35"/>
            <p:cNvSpPr/>
            <p:nvPr/>
          </p:nvSpPr>
          <p:spPr>
            <a:xfrm>
              <a:off x="626503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40" name="Google Shape;1940;p35"/>
            <p:cNvSpPr/>
            <p:nvPr/>
          </p:nvSpPr>
          <p:spPr>
            <a:xfrm>
              <a:off x="682262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941" name="Google Shape;1941;p35"/>
            <p:cNvGrpSpPr/>
            <p:nvPr/>
          </p:nvGrpSpPr>
          <p:grpSpPr>
            <a:xfrm>
              <a:off x="7008195" y="988319"/>
              <a:ext cx="348141" cy="347231"/>
              <a:chOff x="-1940500" y="150075"/>
              <a:chExt cx="195475" cy="194975"/>
            </a:xfrm>
          </p:grpSpPr>
          <p:sp>
            <p:nvSpPr>
              <p:cNvPr id="1942" name="Google Shape;1942;p35"/>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43" name="Google Shape;1943;p35"/>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944" name="Google Shape;1944;p35"/>
            <p:cNvSpPr/>
            <p:nvPr/>
          </p:nvSpPr>
          <p:spPr>
            <a:xfrm>
              <a:off x="774028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45" name="Google Shape;1945;p35"/>
            <p:cNvSpPr/>
            <p:nvPr/>
          </p:nvSpPr>
          <p:spPr>
            <a:xfrm>
              <a:off x="7553823"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46" name="Google Shape;1946;p35"/>
            <p:cNvSpPr/>
            <p:nvPr/>
          </p:nvSpPr>
          <p:spPr>
            <a:xfrm>
              <a:off x="7368256"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47" name="Google Shape;1947;p35"/>
            <p:cNvSpPr/>
            <p:nvPr/>
          </p:nvSpPr>
          <p:spPr>
            <a:xfrm>
              <a:off x="792584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948" name="Google Shape;1948;p35"/>
            <p:cNvGrpSpPr/>
            <p:nvPr/>
          </p:nvGrpSpPr>
          <p:grpSpPr>
            <a:xfrm>
              <a:off x="8111415" y="988319"/>
              <a:ext cx="348141" cy="347231"/>
              <a:chOff x="-1940500" y="150075"/>
              <a:chExt cx="195475" cy="194975"/>
            </a:xfrm>
          </p:grpSpPr>
          <p:sp>
            <p:nvSpPr>
              <p:cNvPr id="1949" name="Google Shape;1949;p35"/>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50" name="Google Shape;1950;p35"/>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ext 4">
  <p:cSld name="CUSTOM_5_1_1_1">
    <p:spTree>
      <p:nvGrpSpPr>
        <p:cNvPr id="1" name="Shape 1951"/>
        <p:cNvGrpSpPr/>
        <p:nvPr/>
      </p:nvGrpSpPr>
      <p:grpSpPr>
        <a:xfrm>
          <a:off x="0" y="0"/>
          <a:ext cx="0" cy="0"/>
          <a:chOff x="0" y="0"/>
          <a:chExt cx="0" cy="0"/>
        </a:xfrm>
      </p:grpSpPr>
      <p:sp>
        <p:nvSpPr>
          <p:cNvPr id="1952" name="Google Shape;1952;p36"/>
          <p:cNvSpPr txBox="1">
            <a:spLocks noGrp="1"/>
          </p:cNvSpPr>
          <p:nvPr>
            <p:ph type="subTitle" idx="1"/>
          </p:nvPr>
        </p:nvSpPr>
        <p:spPr>
          <a:xfrm>
            <a:off x="732100" y="4770450"/>
            <a:ext cx="2200200" cy="206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953" name="Google Shape;1953;p36"/>
          <p:cNvSpPr txBox="1">
            <a:spLocks noGrp="1"/>
          </p:cNvSpPr>
          <p:nvPr>
            <p:ph type="subTitle" idx="2"/>
          </p:nvPr>
        </p:nvSpPr>
        <p:spPr>
          <a:xfrm>
            <a:off x="3819450" y="4770450"/>
            <a:ext cx="1505100" cy="206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954" name="Google Shape;1954;p36"/>
          <p:cNvSpPr txBox="1">
            <a:spLocks noGrp="1"/>
          </p:cNvSpPr>
          <p:nvPr>
            <p:ph type="subTitle" idx="3"/>
          </p:nvPr>
        </p:nvSpPr>
        <p:spPr>
          <a:xfrm>
            <a:off x="6906800" y="4770450"/>
            <a:ext cx="1505100" cy="206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955" name="Google Shape;1955;p36"/>
          <p:cNvGrpSpPr/>
          <p:nvPr/>
        </p:nvGrpSpPr>
        <p:grpSpPr>
          <a:xfrm>
            <a:off x="732100" y="134998"/>
            <a:ext cx="7679800" cy="270000"/>
            <a:chOff x="732100" y="631600"/>
            <a:chExt cx="7679800" cy="270000"/>
          </a:xfrm>
        </p:grpSpPr>
        <p:sp>
          <p:nvSpPr>
            <p:cNvPr id="1956" name="Google Shape;1956;p36"/>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957" name="Google Shape;1957;p36"/>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958" name="Google Shape;1958;p36"/>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959" name="Google Shape;1959;p36"/>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960" name="Google Shape;1960;p36"/>
          <p:cNvSpPr txBox="1">
            <a:spLocks noGrp="1"/>
          </p:cNvSpPr>
          <p:nvPr>
            <p:ph type="body" idx="4"/>
          </p:nvPr>
        </p:nvSpPr>
        <p:spPr>
          <a:xfrm>
            <a:off x="720000" y="1094500"/>
            <a:ext cx="5742300" cy="1539000"/>
          </a:xfrm>
          <a:prstGeom prst="rect">
            <a:avLst/>
          </a:prstGeom>
        </p:spPr>
        <p:txBody>
          <a:bodyPr spcFirstLastPara="1" wrap="square" lIns="91425" tIns="91425" rIns="91425" bIns="91425" anchor="t" anchorCtr="0">
            <a:noAutofit/>
          </a:bodyPr>
          <a:lstStyle>
            <a:lvl1pPr marL="457200" lvl="0" indent="-342900" rtl="0">
              <a:lnSpc>
                <a:spcPct val="100000"/>
              </a:lnSpc>
              <a:spcBef>
                <a:spcPct val="0"/>
              </a:spcBef>
              <a:spcAft>
                <a:spcPct val="0"/>
              </a:spcAft>
              <a:buSzPts val="1800"/>
              <a:buChar char="■"/>
              <a:defRPr sz="1200"/>
            </a:lvl1pPr>
            <a:lvl2pPr marL="914400" lvl="1" indent="-317500" rtl="0">
              <a:lnSpc>
                <a:spcPct val="100000"/>
              </a:lnSpc>
              <a:spcBef>
                <a:spcPct val="0"/>
              </a:spcBef>
              <a:spcAft>
                <a:spcPct val="0"/>
              </a:spcAft>
              <a:buSzPts val="1400"/>
              <a:buChar char="○"/>
              <a:defRPr sz="1200"/>
            </a:lvl2pPr>
            <a:lvl3pPr marL="1371600" lvl="2" indent="-317500" rtl="0">
              <a:spcBef>
                <a:spcPct val="0"/>
              </a:spcBef>
              <a:spcAft>
                <a:spcPct val="0"/>
              </a:spcAft>
              <a:buSzPts val="1400"/>
              <a:buChar char="■"/>
              <a:defRPr/>
            </a:lvl3pPr>
            <a:lvl4pPr marL="1828800" lvl="3" indent="-317500" rtl="0">
              <a:spcBef>
                <a:spcPct val="0"/>
              </a:spcBef>
              <a:spcAft>
                <a:spcPct val="0"/>
              </a:spcAft>
              <a:buSzPts val="1400"/>
              <a:buChar char="●"/>
              <a:defRPr/>
            </a:lvl4pPr>
            <a:lvl5pPr marL="2286000" lvl="4" indent="-317500" rtl="0">
              <a:spcBef>
                <a:spcPct val="0"/>
              </a:spcBef>
              <a:spcAft>
                <a:spcPct val="0"/>
              </a:spcAft>
              <a:buSzPts val="1400"/>
              <a:buChar char="○"/>
              <a:defRPr/>
            </a:lvl5pPr>
            <a:lvl6pPr marL="2743200" lvl="5" indent="-317500" rtl="0">
              <a:spcBef>
                <a:spcPct val="0"/>
              </a:spcBef>
              <a:spcAft>
                <a:spcPct val="0"/>
              </a:spcAft>
              <a:buSzPts val="1400"/>
              <a:buChar char="■"/>
              <a:defRPr/>
            </a:lvl6pPr>
            <a:lvl7pPr marL="3200400" lvl="6" indent="-317500" rtl="0">
              <a:spcBef>
                <a:spcPct val="0"/>
              </a:spcBef>
              <a:spcAft>
                <a:spcPct val="0"/>
              </a:spcAft>
              <a:buSzPts val="1400"/>
              <a:buChar char="●"/>
              <a:defRPr/>
            </a:lvl7pPr>
            <a:lvl8pPr marL="3657600" lvl="7" indent="-317500" rtl="0">
              <a:spcBef>
                <a:spcPct val="0"/>
              </a:spcBef>
              <a:spcAft>
                <a:spcPct val="0"/>
              </a:spcAft>
              <a:buSzPts val="1400"/>
              <a:buChar char="○"/>
              <a:defRPr/>
            </a:lvl8pPr>
            <a:lvl9pPr marL="4114800" lvl="8" indent="-317500" rtl="0">
              <a:spcBef>
                <a:spcPct val="0"/>
              </a:spcBef>
              <a:spcAft>
                <a:spcPct val="0"/>
              </a:spcAft>
              <a:buSzPts val="1400"/>
              <a:buChar char="■"/>
              <a:defRPr/>
            </a:lvl9pPr>
          </a:lstStyle>
          <a:p>
            <a:endParaRPr/>
          </a:p>
        </p:txBody>
      </p:sp>
      <p:sp>
        <p:nvSpPr>
          <p:cNvPr id="1961" name="Google Shape;1961;p36"/>
          <p:cNvSpPr/>
          <p:nvPr/>
        </p:nvSpPr>
        <p:spPr>
          <a:xfrm>
            <a:off x="720100" y="541775"/>
            <a:ext cx="7704000" cy="3978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62" name="Google Shape;1962;p36"/>
          <p:cNvSpPr txBox="1">
            <a:spLocks noGrp="1"/>
          </p:cNvSpPr>
          <p:nvPr>
            <p:ph type="title"/>
          </p:nvPr>
        </p:nvSpPr>
        <p:spPr>
          <a:xfrm>
            <a:off x="7248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1963"/>
        <p:cNvGrpSpPr/>
        <p:nvPr/>
      </p:nvGrpSpPr>
      <p:grpSpPr>
        <a:xfrm>
          <a:off x="0" y="0"/>
          <a:ext cx="0" cy="0"/>
          <a:chOff x="0" y="0"/>
          <a:chExt cx="0" cy="0"/>
        </a:xfrm>
      </p:grpSpPr>
      <p:sp>
        <p:nvSpPr>
          <p:cNvPr id="1964" name="Google Shape;1964;p37"/>
          <p:cNvSpPr/>
          <p:nvPr/>
        </p:nvSpPr>
        <p:spPr>
          <a:xfrm>
            <a:off x="716725" y="540000"/>
            <a:ext cx="7699200" cy="3975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65" name="Google Shape;1965;p37"/>
          <p:cNvSpPr txBox="1">
            <a:spLocks noGrp="1"/>
          </p:cNvSpPr>
          <p:nvPr>
            <p:ph type="title"/>
          </p:nvPr>
        </p:nvSpPr>
        <p:spPr>
          <a:xfrm>
            <a:off x="7248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1966" name="Google Shape;1966;p37"/>
          <p:cNvSpPr txBox="1">
            <a:spLocks noGrp="1"/>
          </p:cNvSpPr>
          <p:nvPr>
            <p:ph type="subTitle" idx="1"/>
          </p:nvPr>
        </p:nvSpPr>
        <p:spPr>
          <a:xfrm>
            <a:off x="732088" y="4768350"/>
            <a:ext cx="2200200" cy="2103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967" name="Google Shape;1967;p37"/>
          <p:cNvSpPr txBox="1">
            <a:spLocks noGrp="1"/>
          </p:cNvSpPr>
          <p:nvPr>
            <p:ph type="subTitle" idx="2"/>
          </p:nvPr>
        </p:nvSpPr>
        <p:spPr>
          <a:xfrm>
            <a:off x="3819438" y="4768350"/>
            <a:ext cx="1505100" cy="2103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968" name="Google Shape;1968;p37"/>
          <p:cNvSpPr txBox="1">
            <a:spLocks noGrp="1"/>
          </p:cNvSpPr>
          <p:nvPr>
            <p:ph type="subTitle" idx="3"/>
          </p:nvPr>
        </p:nvSpPr>
        <p:spPr>
          <a:xfrm>
            <a:off x="7502913" y="4768350"/>
            <a:ext cx="909000" cy="2103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969" name="Google Shape;1969;p37"/>
          <p:cNvGrpSpPr/>
          <p:nvPr/>
        </p:nvGrpSpPr>
        <p:grpSpPr>
          <a:xfrm>
            <a:off x="732100" y="134998"/>
            <a:ext cx="7679800" cy="270000"/>
            <a:chOff x="732100" y="631600"/>
            <a:chExt cx="7679800" cy="270000"/>
          </a:xfrm>
        </p:grpSpPr>
        <p:sp>
          <p:nvSpPr>
            <p:cNvPr id="1970" name="Google Shape;1970;p37"/>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971" name="Google Shape;1971;p37"/>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972" name="Google Shape;1972;p37"/>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973" name="Google Shape;1973;p37"/>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1974" name="Google Shape;1974;p37"/>
          <p:cNvSpPr/>
          <p:nvPr/>
        </p:nvSpPr>
        <p:spPr>
          <a:xfrm>
            <a:off x="720000" y="4526400"/>
            <a:ext cx="7704000" cy="77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1975"/>
        <p:cNvGrpSpPr/>
        <p:nvPr/>
      </p:nvGrpSpPr>
      <p:grpSpPr>
        <a:xfrm>
          <a:off x="0" y="0"/>
          <a:ext cx="0" cy="0"/>
          <a:chOff x="0" y="0"/>
          <a:chExt cx="0" cy="0"/>
        </a:xfrm>
      </p:grpSpPr>
      <p:sp>
        <p:nvSpPr>
          <p:cNvPr id="1976" name="Google Shape;1976;p38"/>
          <p:cNvSpPr txBox="1">
            <a:spLocks noGrp="1"/>
          </p:cNvSpPr>
          <p:nvPr>
            <p:ph type="subTitle" idx="1"/>
          </p:nvPr>
        </p:nvSpPr>
        <p:spPr>
          <a:xfrm>
            <a:off x="732088" y="4768350"/>
            <a:ext cx="2200200" cy="2103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977" name="Google Shape;1977;p38"/>
          <p:cNvSpPr txBox="1">
            <a:spLocks noGrp="1"/>
          </p:cNvSpPr>
          <p:nvPr>
            <p:ph type="subTitle" idx="2"/>
          </p:nvPr>
        </p:nvSpPr>
        <p:spPr>
          <a:xfrm>
            <a:off x="3819438" y="4768350"/>
            <a:ext cx="1505100" cy="2103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1978" name="Google Shape;1978;p38"/>
          <p:cNvSpPr txBox="1">
            <a:spLocks noGrp="1"/>
          </p:cNvSpPr>
          <p:nvPr>
            <p:ph type="subTitle" idx="3"/>
          </p:nvPr>
        </p:nvSpPr>
        <p:spPr>
          <a:xfrm>
            <a:off x="7502913" y="4768350"/>
            <a:ext cx="909000" cy="2103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1979" name="Google Shape;1979;p38"/>
          <p:cNvGrpSpPr/>
          <p:nvPr/>
        </p:nvGrpSpPr>
        <p:grpSpPr>
          <a:xfrm>
            <a:off x="732100" y="134998"/>
            <a:ext cx="7679800" cy="270000"/>
            <a:chOff x="732100" y="631600"/>
            <a:chExt cx="7679800" cy="270000"/>
          </a:xfrm>
        </p:grpSpPr>
        <p:sp>
          <p:nvSpPr>
            <p:cNvPr id="1980" name="Google Shape;1980;p38"/>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1981" name="Google Shape;1981;p38"/>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1982" name="Google Shape;1982;p38"/>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1983" name="Google Shape;1983;p38"/>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grpSp>
        <p:nvGrpSpPr>
          <p:cNvPr id="1984" name="Google Shape;1984;p38"/>
          <p:cNvGrpSpPr/>
          <p:nvPr/>
        </p:nvGrpSpPr>
        <p:grpSpPr>
          <a:xfrm>
            <a:off x="723113" y="1039977"/>
            <a:ext cx="648875" cy="173400"/>
            <a:chOff x="732100" y="770550"/>
            <a:chExt cx="648875" cy="173400"/>
          </a:xfrm>
        </p:grpSpPr>
        <p:sp>
          <p:nvSpPr>
            <p:cNvPr id="1985" name="Google Shape;1985;p38"/>
            <p:cNvSpPr/>
            <p:nvPr/>
          </p:nvSpPr>
          <p:spPr>
            <a:xfrm>
              <a:off x="732100"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86" name="Google Shape;1986;p38"/>
            <p:cNvSpPr/>
            <p:nvPr/>
          </p:nvSpPr>
          <p:spPr>
            <a:xfrm>
              <a:off x="1207275"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87" name="Google Shape;1987;p38"/>
            <p:cNvSpPr/>
            <p:nvPr/>
          </p:nvSpPr>
          <p:spPr>
            <a:xfrm>
              <a:off x="969688"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988" name="Google Shape;1988;p38"/>
          <p:cNvGrpSpPr/>
          <p:nvPr/>
        </p:nvGrpSpPr>
        <p:grpSpPr>
          <a:xfrm>
            <a:off x="7775113" y="1039977"/>
            <a:ext cx="648875" cy="173400"/>
            <a:chOff x="732100" y="770550"/>
            <a:chExt cx="648875" cy="173400"/>
          </a:xfrm>
        </p:grpSpPr>
        <p:sp>
          <p:nvSpPr>
            <p:cNvPr id="1989" name="Google Shape;1989;p38"/>
            <p:cNvSpPr/>
            <p:nvPr/>
          </p:nvSpPr>
          <p:spPr>
            <a:xfrm>
              <a:off x="732100"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90" name="Google Shape;1990;p38"/>
            <p:cNvSpPr/>
            <p:nvPr/>
          </p:nvSpPr>
          <p:spPr>
            <a:xfrm>
              <a:off x="1207275"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91" name="Google Shape;1991;p38"/>
            <p:cNvSpPr/>
            <p:nvPr/>
          </p:nvSpPr>
          <p:spPr>
            <a:xfrm>
              <a:off x="969688"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992" name="Google Shape;1992;p38"/>
          <p:cNvGrpSpPr/>
          <p:nvPr/>
        </p:nvGrpSpPr>
        <p:grpSpPr>
          <a:xfrm flipH="1">
            <a:off x="726063" y="4430100"/>
            <a:ext cx="7691875" cy="173400"/>
            <a:chOff x="732100" y="770550"/>
            <a:chExt cx="7691875" cy="173400"/>
          </a:xfrm>
        </p:grpSpPr>
        <p:sp>
          <p:nvSpPr>
            <p:cNvPr id="1993" name="Google Shape;1993;p38"/>
            <p:cNvSpPr/>
            <p:nvPr/>
          </p:nvSpPr>
          <p:spPr>
            <a:xfrm>
              <a:off x="1470575" y="861050"/>
              <a:ext cx="6953400" cy="771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994" name="Google Shape;1994;p38"/>
            <p:cNvGrpSpPr/>
            <p:nvPr/>
          </p:nvGrpSpPr>
          <p:grpSpPr>
            <a:xfrm>
              <a:off x="732100" y="770550"/>
              <a:ext cx="648875" cy="173400"/>
              <a:chOff x="732100" y="770550"/>
              <a:chExt cx="648875" cy="173400"/>
            </a:xfrm>
          </p:grpSpPr>
          <p:sp>
            <p:nvSpPr>
              <p:cNvPr id="1995" name="Google Shape;1995;p38"/>
              <p:cNvSpPr/>
              <p:nvPr/>
            </p:nvSpPr>
            <p:spPr>
              <a:xfrm>
                <a:off x="732100"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96" name="Google Shape;1996;p38"/>
              <p:cNvSpPr/>
              <p:nvPr/>
            </p:nvSpPr>
            <p:spPr>
              <a:xfrm>
                <a:off x="1207275"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97" name="Google Shape;1997;p38"/>
              <p:cNvSpPr/>
              <p:nvPr/>
            </p:nvSpPr>
            <p:spPr>
              <a:xfrm>
                <a:off x="969688"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998" name="Google Shape;1998;p38"/>
          <p:cNvSpPr/>
          <p:nvPr/>
        </p:nvSpPr>
        <p:spPr>
          <a:xfrm>
            <a:off x="720100" y="541775"/>
            <a:ext cx="7704000" cy="3978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99" name="Google Shape;1999;p38"/>
          <p:cNvSpPr txBox="1">
            <a:spLocks noGrp="1"/>
          </p:cNvSpPr>
          <p:nvPr>
            <p:ph type="title"/>
          </p:nvPr>
        </p:nvSpPr>
        <p:spPr>
          <a:xfrm>
            <a:off x="7248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only 3">
  <p:cSld name="CUSTOM_7_1_1">
    <p:spTree>
      <p:nvGrpSpPr>
        <p:cNvPr id="1" name="Shape 2000"/>
        <p:cNvGrpSpPr/>
        <p:nvPr/>
      </p:nvGrpSpPr>
      <p:grpSpPr>
        <a:xfrm>
          <a:off x="0" y="0"/>
          <a:ext cx="0" cy="0"/>
          <a:chOff x="0" y="0"/>
          <a:chExt cx="0" cy="0"/>
        </a:xfrm>
      </p:grpSpPr>
      <p:grpSp>
        <p:nvGrpSpPr>
          <p:cNvPr id="2001" name="Google Shape;2001;p39"/>
          <p:cNvGrpSpPr/>
          <p:nvPr/>
        </p:nvGrpSpPr>
        <p:grpSpPr>
          <a:xfrm>
            <a:off x="720000" y="1028141"/>
            <a:ext cx="7707374" cy="174528"/>
            <a:chOff x="720000" y="1028141"/>
            <a:chExt cx="7707374" cy="174528"/>
          </a:xfrm>
        </p:grpSpPr>
        <p:sp>
          <p:nvSpPr>
            <p:cNvPr id="2002" name="Google Shape;2002;p39"/>
            <p:cNvSpPr/>
            <p:nvPr/>
          </p:nvSpPr>
          <p:spPr>
            <a:xfrm>
              <a:off x="107900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03" name="Google Shape;2003;p39"/>
            <p:cNvSpPr/>
            <p:nvPr/>
          </p:nvSpPr>
          <p:spPr>
            <a:xfrm>
              <a:off x="1438006"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04" name="Google Shape;2004;p39"/>
            <p:cNvSpPr/>
            <p:nvPr/>
          </p:nvSpPr>
          <p:spPr>
            <a:xfrm>
              <a:off x="179611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05" name="Google Shape;2005;p39"/>
            <p:cNvSpPr/>
            <p:nvPr/>
          </p:nvSpPr>
          <p:spPr>
            <a:xfrm>
              <a:off x="215512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06" name="Google Shape;2006;p39"/>
            <p:cNvSpPr/>
            <p:nvPr/>
          </p:nvSpPr>
          <p:spPr>
            <a:xfrm>
              <a:off x="2514126"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07" name="Google Shape;2007;p39"/>
            <p:cNvSpPr/>
            <p:nvPr/>
          </p:nvSpPr>
          <p:spPr>
            <a:xfrm>
              <a:off x="287223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08" name="Google Shape;2008;p39"/>
            <p:cNvSpPr/>
            <p:nvPr/>
          </p:nvSpPr>
          <p:spPr>
            <a:xfrm>
              <a:off x="3231242"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09" name="Google Shape;2009;p39"/>
            <p:cNvSpPr/>
            <p:nvPr/>
          </p:nvSpPr>
          <p:spPr>
            <a:xfrm>
              <a:off x="359024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10" name="Google Shape;2010;p39"/>
            <p:cNvSpPr/>
            <p:nvPr/>
          </p:nvSpPr>
          <p:spPr>
            <a:xfrm>
              <a:off x="3948358"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11" name="Google Shape;2011;p39"/>
            <p:cNvSpPr/>
            <p:nvPr/>
          </p:nvSpPr>
          <p:spPr>
            <a:xfrm>
              <a:off x="430736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12" name="Google Shape;2012;p39"/>
            <p:cNvSpPr/>
            <p:nvPr/>
          </p:nvSpPr>
          <p:spPr>
            <a:xfrm>
              <a:off x="466636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13" name="Google Shape;2013;p39"/>
            <p:cNvSpPr/>
            <p:nvPr/>
          </p:nvSpPr>
          <p:spPr>
            <a:xfrm>
              <a:off x="502447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14" name="Google Shape;2014;p39"/>
            <p:cNvSpPr/>
            <p:nvPr/>
          </p:nvSpPr>
          <p:spPr>
            <a:xfrm>
              <a:off x="538348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15" name="Google Shape;2015;p39"/>
            <p:cNvSpPr/>
            <p:nvPr/>
          </p:nvSpPr>
          <p:spPr>
            <a:xfrm>
              <a:off x="5742484"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16" name="Google Shape;2016;p39"/>
            <p:cNvSpPr/>
            <p:nvPr/>
          </p:nvSpPr>
          <p:spPr>
            <a:xfrm>
              <a:off x="610059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17" name="Google Shape;2017;p39"/>
            <p:cNvSpPr/>
            <p:nvPr/>
          </p:nvSpPr>
          <p:spPr>
            <a:xfrm>
              <a:off x="64596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18" name="Google Shape;2018;p39"/>
            <p:cNvSpPr/>
            <p:nvPr/>
          </p:nvSpPr>
          <p:spPr>
            <a:xfrm>
              <a:off x="6818604"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19" name="Google Shape;2019;p39"/>
            <p:cNvSpPr/>
            <p:nvPr/>
          </p:nvSpPr>
          <p:spPr>
            <a:xfrm>
              <a:off x="717671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20" name="Google Shape;2020;p39"/>
            <p:cNvSpPr/>
            <p:nvPr/>
          </p:nvSpPr>
          <p:spPr>
            <a:xfrm>
              <a:off x="753572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21" name="Google Shape;2021;p39"/>
            <p:cNvSpPr/>
            <p:nvPr/>
          </p:nvSpPr>
          <p:spPr>
            <a:xfrm>
              <a:off x="7894723"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22" name="Google Shape;2022;p39"/>
            <p:cNvSpPr/>
            <p:nvPr/>
          </p:nvSpPr>
          <p:spPr>
            <a:xfrm>
              <a:off x="825283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23" name="Google Shape;2023;p39"/>
            <p:cNvSpPr/>
            <p:nvPr/>
          </p:nvSpPr>
          <p:spPr>
            <a:xfrm>
              <a:off x="7200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024" name="Google Shape;2024;p39"/>
          <p:cNvGrpSpPr/>
          <p:nvPr/>
        </p:nvGrpSpPr>
        <p:grpSpPr>
          <a:xfrm>
            <a:off x="719721" y="4428966"/>
            <a:ext cx="7707374" cy="174528"/>
            <a:chOff x="720000" y="1028141"/>
            <a:chExt cx="7707374" cy="174528"/>
          </a:xfrm>
        </p:grpSpPr>
        <p:sp>
          <p:nvSpPr>
            <p:cNvPr id="2025" name="Google Shape;2025;p39"/>
            <p:cNvSpPr/>
            <p:nvPr/>
          </p:nvSpPr>
          <p:spPr>
            <a:xfrm>
              <a:off x="107900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26" name="Google Shape;2026;p39"/>
            <p:cNvSpPr/>
            <p:nvPr/>
          </p:nvSpPr>
          <p:spPr>
            <a:xfrm>
              <a:off x="1438006"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27" name="Google Shape;2027;p39"/>
            <p:cNvSpPr/>
            <p:nvPr/>
          </p:nvSpPr>
          <p:spPr>
            <a:xfrm>
              <a:off x="179611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28" name="Google Shape;2028;p39"/>
            <p:cNvSpPr/>
            <p:nvPr/>
          </p:nvSpPr>
          <p:spPr>
            <a:xfrm>
              <a:off x="215512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29" name="Google Shape;2029;p39"/>
            <p:cNvSpPr/>
            <p:nvPr/>
          </p:nvSpPr>
          <p:spPr>
            <a:xfrm>
              <a:off x="2514126"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30" name="Google Shape;2030;p39"/>
            <p:cNvSpPr/>
            <p:nvPr/>
          </p:nvSpPr>
          <p:spPr>
            <a:xfrm>
              <a:off x="287223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31" name="Google Shape;2031;p39"/>
            <p:cNvSpPr/>
            <p:nvPr/>
          </p:nvSpPr>
          <p:spPr>
            <a:xfrm>
              <a:off x="3231242"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32" name="Google Shape;2032;p39"/>
            <p:cNvSpPr/>
            <p:nvPr/>
          </p:nvSpPr>
          <p:spPr>
            <a:xfrm>
              <a:off x="359024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33" name="Google Shape;2033;p39"/>
            <p:cNvSpPr/>
            <p:nvPr/>
          </p:nvSpPr>
          <p:spPr>
            <a:xfrm>
              <a:off x="3948358"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34" name="Google Shape;2034;p39"/>
            <p:cNvSpPr/>
            <p:nvPr/>
          </p:nvSpPr>
          <p:spPr>
            <a:xfrm>
              <a:off x="430736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35" name="Google Shape;2035;p39"/>
            <p:cNvSpPr/>
            <p:nvPr/>
          </p:nvSpPr>
          <p:spPr>
            <a:xfrm>
              <a:off x="466636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36" name="Google Shape;2036;p39"/>
            <p:cNvSpPr/>
            <p:nvPr/>
          </p:nvSpPr>
          <p:spPr>
            <a:xfrm>
              <a:off x="502447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37" name="Google Shape;2037;p39"/>
            <p:cNvSpPr/>
            <p:nvPr/>
          </p:nvSpPr>
          <p:spPr>
            <a:xfrm>
              <a:off x="538348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38" name="Google Shape;2038;p39"/>
            <p:cNvSpPr/>
            <p:nvPr/>
          </p:nvSpPr>
          <p:spPr>
            <a:xfrm>
              <a:off x="5742484"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39" name="Google Shape;2039;p39"/>
            <p:cNvSpPr/>
            <p:nvPr/>
          </p:nvSpPr>
          <p:spPr>
            <a:xfrm>
              <a:off x="610059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40" name="Google Shape;2040;p39"/>
            <p:cNvSpPr/>
            <p:nvPr/>
          </p:nvSpPr>
          <p:spPr>
            <a:xfrm>
              <a:off x="64596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41" name="Google Shape;2041;p39"/>
            <p:cNvSpPr/>
            <p:nvPr/>
          </p:nvSpPr>
          <p:spPr>
            <a:xfrm>
              <a:off x="6818604"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42" name="Google Shape;2042;p39"/>
            <p:cNvSpPr/>
            <p:nvPr/>
          </p:nvSpPr>
          <p:spPr>
            <a:xfrm>
              <a:off x="717671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43" name="Google Shape;2043;p39"/>
            <p:cNvSpPr/>
            <p:nvPr/>
          </p:nvSpPr>
          <p:spPr>
            <a:xfrm>
              <a:off x="753572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44" name="Google Shape;2044;p39"/>
            <p:cNvSpPr/>
            <p:nvPr/>
          </p:nvSpPr>
          <p:spPr>
            <a:xfrm>
              <a:off x="7894723"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45" name="Google Shape;2045;p39"/>
            <p:cNvSpPr/>
            <p:nvPr/>
          </p:nvSpPr>
          <p:spPr>
            <a:xfrm>
              <a:off x="825283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46" name="Google Shape;2046;p39"/>
            <p:cNvSpPr/>
            <p:nvPr/>
          </p:nvSpPr>
          <p:spPr>
            <a:xfrm>
              <a:off x="7200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047" name="Google Shape;2047;p39"/>
          <p:cNvSpPr/>
          <p:nvPr/>
        </p:nvSpPr>
        <p:spPr>
          <a:xfrm>
            <a:off x="720100" y="541775"/>
            <a:ext cx="7704000" cy="3978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48" name="Google Shape;2048;p39"/>
          <p:cNvSpPr txBox="1">
            <a:spLocks noGrp="1"/>
          </p:cNvSpPr>
          <p:nvPr>
            <p:ph type="title"/>
          </p:nvPr>
        </p:nvSpPr>
        <p:spPr>
          <a:xfrm>
            <a:off x="724975"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2049" name="Google Shape;2049;p39"/>
          <p:cNvSpPr txBox="1">
            <a:spLocks noGrp="1"/>
          </p:cNvSpPr>
          <p:nvPr>
            <p:ph type="subTitle" idx="1"/>
          </p:nvPr>
        </p:nvSpPr>
        <p:spPr>
          <a:xfrm>
            <a:off x="732088" y="4768350"/>
            <a:ext cx="2200200" cy="2103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2050" name="Google Shape;2050;p39"/>
          <p:cNvSpPr txBox="1">
            <a:spLocks noGrp="1"/>
          </p:cNvSpPr>
          <p:nvPr>
            <p:ph type="subTitle" idx="2"/>
          </p:nvPr>
        </p:nvSpPr>
        <p:spPr>
          <a:xfrm>
            <a:off x="3819438" y="4768350"/>
            <a:ext cx="1505100" cy="2103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2051" name="Google Shape;2051;p39"/>
          <p:cNvSpPr txBox="1">
            <a:spLocks noGrp="1"/>
          </p:cNvSpPr>
          <p:nvPr>
            <p:ph type="subTitle" idx="3"/>
          </p:nvPr>
        </p:nvSpPr>
        <p:spPr>
          <a:xfrm>
            <a:off x="7502913" y="4768350"/>
            <a:ext cx="909000" cy="2103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2052" name="Google Shape;2052;p39"/>
          <p:cNvGrpSpPr/>
          <p:nvPr/>
        </p:nvGrpSpPr>
        <p:grpSpPr>
          <a:xfrm>
            <a:off x="732100" y="134998"/>
            <a:ext cx="7679800" cy="270000"/>
            <a:chOff x="732100" y="631600"/>
            <a:chExt cx="7679800" cy="270000"/>
          </a:xfrm>
        </p:grpSpPr>
        <p:sp>
          <p:nvSpPr>
            <p:cNvPr id="2053" name="Google Shape;2053;p39"/>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2054" name="Google Shape;2054;p39"/>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2055" name="Google Shape;2055;p39"/>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2056" name="Google Shape;2056;p39"/>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4">
  <p:cSld name="CUSTOM_7_1_1_1">
    <p:spTree>
      <p:nvGrpSpPr>
        <p:cNvPr id="1" name="Shape 2057"/>
        <p:cNvGrpSpPr/>
        <p:nvPr/>
      </p:nvGrpSpPr>
      <p:grpSpPr>
        <a:xfrm>
          <a:off x="0" y="0"/>
          <a:ext cx="0" cy="0"/>
          <a:chOff x="0" y="0"/>
          <a:chExt cx="0" cy="0"/>
        </a:xfrm>
      </p:grpSpPr>
      <p:grpSp>
        <p:nvGrpSpPr>
          <p:cNvPr id="2058" name="Google Shape;2058;p40"/>
          <p:cNvGrpSpPr/>
          <p:nvPr/>
        </p:nvGrpSpPr>
        <p:grpSpPr>
          <a:xfrm>
            <a:off x="720000" y="1028141"/>
            <a:ext cx="7707374" cy="174528"/>
            <a:chOff x="720000" y="1028141"/>
            <a:chExt cx="7707374" cy="174528"/>
          </a:xfrm>
        </p:grpSpPr>
        <p:sp>
          <p:nvSpPr>
            <p:cNvPr id="2059" name="Google Shape;2059;p40"/>
            <p:cNvSpPr/>
            <p:nvPr/>
          </p:nvSpPr>
          <p:spPr>
            <a:xfrm>
              <a:off x="107900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60" name="Google Shape;2060;p40"/>
            <p:cNvSpPr/>
            <p:nvPr/>
          </p:nvSpPr>
          <p:spPr>
            <a:xfrm>
              <a:off x="1438006"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61" name="Google Shape;2061;p40"/>
            <p:cNvSpPr/>
            <p:nvPr/>
          </p:nvSpPr>
          <p:spPr>
            <a:xfrm>
              <a:off x="179611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62" name="Google Shape;2062;p40"/>
            <p:cNvSpPr/>
            <p:nvPr/>
          </p:nvSpPr>
          <p:spPr>
            <a:xfrm>
              <a:off x="2155123"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63" name="Google Shape;2063;p40"/>
            <p:cNvSpPr/>
            <p:nvPr/>
          </p:nvSpPr>
          <p:spPr>
            <a:xfrm>
              <a:off x="2514126"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64" name="Google Shape;2064;p40"/>
            <p:cNvSpPr/>
            <p:nvPr/>
          </p:nvSpPr>
          <p:spPr>
            <a:xfrm>
              <a:off x="2872239"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65" name="Google Shape;2065;p40"/>
            <p:cNvSpPr/>
            <p:nvPr/>
          </p:nvSpPr>
          <p:spPr>
            <a:xfrm>
              <a:off x="3231242"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66" name="Google Shape;2066;p40"/>
            <p:cNvSpPr/>
            <p:nvPr/>
          </p:nvSpPr>
          <p:spPr>
            <a:xfrm>
              <a:off x="359024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67" name="Google Shape;2067;p40"/>
            <p:cNvSpPr/>
            <p:nvPr/>
          </p:nvSpPr>
          <p:spPr>
            <a:xfrm>
              <a:off x="3948358"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68" name="Google Shape;2068;p40"/>
            <p:cNvSpPr/>
            <p:nvPr/>
          </p:nvSpPr>
          <p:spPr>
            <a:xfrm>
              <a:off x="430736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69" name="Google Shape;2069;p40"/>
            <p:cNvSpPr/>
            <p:nvPr/>
          </p:nvSpPr>
          <p:spPr>
            <a:xfrm>
              <a:off x="4666365"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70" name="Google Shape;2070;p40"/>
            <p:cNvSpPr/>
            <p:nvPr/>
          </p:nvSpPr>
          <p:spPr>
            <a:xfrm>
              <a:off x="502447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71" name="Google Shape;2071;p40"/>
            <p:cNvSpPr/>
            <p:nvPr/>
          </p:nvSpPr>
          <p:spPr>
            <a:xfrm>
              <a:off x="5383481"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72" name="Google Shape;2072;p40"/>
            <p:cNvSpPr/>
            <p:nvPr/>
          </p:nvSpPr>
          <p:spPr>
            <a:xfrm>
              <a:off x="5742484" y="1028141"/>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73" name="Google Shape;2073;p40"/>
            <p:cNvSpPr/>
            <p:nvPr/>
          </p:nvSpPr>
          <p:spPr>
            <a:xfrm>
              <a:off x="6100597"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74" name="Google Shape;2074;p40"/>
            <p:cNvSpPr/>
            <p:nvPr/>
          </p:nvSpPr>
          <p:spPr>
            <a:xfrm>
              <a:off x="64596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75" name="Google Shape;2075;p40"/>
            <p:cNvSpPr/>
            <p:nvPr/>
          </p:nvSpPr>
          <p:spPr>
            <a:xfrm>
              <a:off x="6818604"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76" name="Google Shape;2076;p40"/>
            <p:cNvSpPr/>
            <p:nvPr/>
          </p:nvSpPr>
          <p:spPr>
            <a:xfrm>
              <a:off x="717671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77" name="Google Shape;2077;p40"/>
            <p:cNvSpPr/>
            <p:nvPr/>
          </p:nvSpPr>
          <p:spPr>
            <a:xfrm>
              <a:off x="753572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78" name="Google Shape;2078;p40"/>
            <p:cNvSpPr/>
            <p:nvPr/>
          </p:nvSpPr>
          <p:spPr>
            <a:xfrm>
              <a:off x="7894723" y="1028141"/>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79" name="Google Shape;2079;p40"/>
            <p:cNvSpPr/>
            <p:nvPr/>
          </p:nvSpPr>
          <p:spPr>
            <a:xfrm>
              <a:off x="8252836"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80" name="Google Shape;2080;p40"/>
            <p:cNvSpPr/>
            <p:nvPr/>
          </p:nvSpPr>
          <p:spPr>
            <a:xfrm>
              <a:off x="720000" y="1028586"/>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081" name="Google Shape;2081;p40"/>
          <p:cNvSpPr/>
          <p:nvPr/>
        </p:nvSpPr>
        <p:spPr>
          <a:xfrm>
            <a:off x="720100" y="541775"/>
            <a:ext cx="7704000" cy="3978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82" name="Google Shape;2082;p40"/>
          <p:cNvSpPr txBox="1">
            <a:spLocks noGrp="1"/>
          </p:cNvSpPr>
          <p:nvPr>
            <p:ph type="title"/>
          </p:nvPr>
        </p:nvSpPr>
        <p:spPr>
          <a:xfrm>
            <a:off x="724800" y="540000"/>
            <a:ext cx="7699200" cy="393600"/>
          </a:xfrm>
          <a:prstGeom prst="rect">
            <a:avLst/>
          </a:prstGeom>
          <a:effectLst>
            <a:outerShdw dist="38100" dir="3300000" algn="bl" rotWithShape="0">
              <a:schemeClr val="dk1"/>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2083" name="Google Shape;2083;p40"/>
          <p:cNvSpPr txBox="1">
            <a:spLocks noGrp="1"/>
          </p:cNvSpPr>
          <p:nvPr>
            <p:ph type="subTitle" idx="1"/>
          </p:nvPr>
        </p:nvSpPr>
        <p:spPr>
          <a:xfrm>
            <a:off x="732088" y="4768350"/>
            <a:ext cx="2200200" cy="2103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2084" name="Google Shape;2084;p40"/>
          <p:cNvSpPr txBox="1">
            <a:spLocks noGrp="1"/>
          </p:cNvSpPr>
          <p:nvPr>
            <p:ph type="subTitle" idx="2"/>
          </p:nvPr>
        </p:nvSpPr>
        <p:spPr>
          <a:xfrm>
            <a:off x="3819438" y="4768350"/>
            <a:ext cx="1505100" cy="2103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2085" name="Google Shape;2085;p40"/>
          <p:cNvSpPr txBox="1">
            <a:spLocks noGrp="1"/>
          </p:cNvSpPr>
          <p:nvPr>
            <p:ph type="subTitle" idx="3"/>
          </p:nvPr>
        </p:nvSpPr>
        <p:spPr>
          <a:xfrm>
            <a:off x="7502913" y="4768350"/>
            <a:ext cx="909000" cy="2103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2086" name="Google Shape;2086;p40"/>
          <p:cNvGrpSpPr/>
          <p:nvPr/>
        </p:nvGrpSpPr>
        <p:grpSpPr>
          <a:xfrm>
            <a:off x="732100" y="134998"/>
            <a:ext cx="7679800" cy="270000"/>
            <a:chOff x="732100" y="631600"/>
            <a:chExt cx="7679800" cy="270000"/>
          </a:xfrm>
        </p:grpSpPr>
        <p:sp>
          <p:nvSpPr>
            <p:cNvPr id="2087" name="Google Shape;2087;p40"/>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2088" name="Google Shape;2088;p40"/>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2089" name="Google Shape;2089;p40"/>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2090" name="Google Shape;2090;p40"/>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
        <p:nvSpPr>
          <p:cNvPr id="2091" name="Google Shape;2091;p40"/>
          <p:cNvSpPr/>
          <p:nvPr/>
        </p:nvSpPr>
        <p:spPr>
          <a:xfrm>
            <a:off x="720000" y="4526400"/>
            <a:ext cx="7704000" cy="771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text 5">
  <p:cSld name="CUSTOM_12">
    <p:spTree>
      <p:nvGrpSpPr>
        <p:cNvPr id="1" name="Shape 2092"/>
        <p:cNvGrpSpPr/>
        <p:nvPr/>
      </p:nvGrpSpPr>
      <p:grpSpPr>
        <a:xfrm>
          <a:off x="0" y="0"/>
          <a:ext cx="0" cy="0"/>
          <a:chOff x="0" y="0"/>
          <a:chExt cx="0" cy="0"/>
        </a:xfrm>
      </p:grpSpPr>
      <p:sp>
        <p:nvSpPr>
          <p:cNvPr id="2093" name="Google Shape;2093;p41"/>
          <p:cNvSpPr txBox="1">
            <a:spLocks noGrp="1"/>
          </p:cNvSpPr>
          <p:nvPr>
            <p:ph type="title"/>
          </p:nvPr>
        </p:nvSpPr>
        <p:spPr>
          <a:xfrm>
            <a:off x="732100" y="2423863"/>
            <a:ext cx="5249100" cy="1226700"/>
          </a:xfrm>
          <a:prstGeom prst="rect">
            <a:avLst/>
          </a:prstGeom>
          <a:effectLst>
            <a:outerShdw dist="47625" dir="3300000" algn="bl" rotWithShape="0">
              <a:schemeClr val="accent5"/>
            </a:outerShdw>
          </a:effectLst>
        </p:spPr>
        <p:txBody>
          <a:bodyPr spcFirstLastPara="1" wrap="square" lIns="91425" tIns="91425" rIns="91425" bIns="91425" anchor="ctr" anchorCtr="0">
            <a:noAutofit/>
          </a:bodyPr>
          <a:lstStyle>
            <a:lvl1pPr lvl="0" rtl="0">
              <a:spcBef>
                <a:spcPct val="0"/>
              </a:spcBef>
              <a:spcAft>
                <a:spcPct val="0"/>
              </a:spcAft>
              <a:buSzPts val="3600"/>
              <a:buNone/>
              <a:defRPr sz="36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endParaRPr/>
          </a:p>
        </p:txBody>
      </p:sp>
      <p:sp>
        <p:nvSpPr>
          <p:cNvPr id="2094" name="Google Shape;2094;p41"/>
          <p:cNvSpPr txBox="1">
            <a:spLocks noGrp="1"/>
          </p:cNvSpPr>
          <p:nvPr>
            <p:ph type="title" idx="2" hasCustomPrompt="1"/>
          </p:nvPr>
        </p:nvSpPr>
        <p:spPr>
          <a:xfrm>
            <a:off x="732150" y="992563"/>
            <a:ext cx="2027400" cy="1343100"/>
          </a:xfrm>
          <a:prstGeom prst="rect">
            <a:avLst/>
          </a:prstGeom>
          <a:effectLst>
            <a:outerShdw dist="66675" dir="3300000" algn="bl" rotWithShape="0">
              <a:schemeClr val="dk1">
                <a:alpha val="90000"/>
              </a:schemeClr>
            </a:outerShdw>
          </a:effectLst>
        </p:spPr>
        <p:txBody>
          <a:bodyPr spcFirstLastPara="1" wrap="square" lIns="91425" tIns="182875" rIns="91425" bIns="0" anchor="ctr" anchorCtr="0">
            <a:noAutofit/>
          </a:bodyPr>
          <a:lstStyle>
            <a:lvl1pPr lvl="0" algn="ctr" rtl="0">
              <a:spcBef>
                <a:spcPct val="0"/>
              </a:spcBef>
              <a:spcAft>
                <a:spcPct val="0"/>
              </a:spcAft>
              <a:buSzPts val="4800"/>
              <a:buNone/>
              <a:defRPr sz="7200"/>
            </a:lvl1pPr>
            <a:lvl2pPr lvl="1" algn="ctr" rtl="0">
              <a:spcBef>
                <a:spcPct val="0"/>
              </a:spcBef>
              <a:spcAft>
                <a:spcPct val="0"/>
              </a:spcAft>
              <a:buSzPts val="4800"/>
              <a:buNone/>
              <a:defRPr sz="4800"/>
            </a:lvl2pPr>
            <a:lvl3pPr lvl="2" algn="ctr" rtl="0">
              <a:spcBef>
                <a:spcPct val="0"/>
              </a:spcBef>
              <a:spcAft>
                <a:spcPct val="0"/>
              </a:spcAft>
              <a:buSzPts val="4800"/>
              <a:buNone/>
              <a:defRPr sz="4800"/>
            </a:lvl3pPr>
            <a:lvl4pPr lvl="3" algn="ctr" rtl="0">
              <a:spcBef>
                <a:spcPct val="0"/>
              </a:spcBef>
              <a:spcAft>
                <a:spcPct val="0"/>
              </a:spcAft>
              <a:buSzPts val="4800"/>
              <a:buNone/>
              <a:defRPr sz="4800"/>
            </a:lvl4pPr>
            <a:lvl5pPr lvl="4" algn="ctr" rtl="0">
              <a:spcBef>
                <a:spcPct val="0"/>
              </a:spcBef>
              <a:spcAft>
                <a:spcPct val="0"/>
              </a:spcAft>
              <a:buSzPts val="4800"/>
              <a:buNone/>
              <a:defRPr sz="4800"/>
            </a:lvl5pPr>
            <a:lvl6pPr lvl="5" algn="ctr" rtl="0">
              <a:spcBef>
                <a:spcPct val="0"/>
              </a:spcBef>
              <a:spcAft>
                <a:spcPct val="0"/>
              </a:spcAft>
              <a:buSzPts val="4800"/>
              <a:buNone/>
              <a:defRPr sz="4800"/>
            </a:lvl6pPr>
            <a:lvl7pPr lvl="6" algn="ctr" rtl="0">
              <a:spcBef>
                <a:spcPct val="0"/>
              </a:spcBef>
              <a:spcAft>
                <a:spcPct val="0"/>
              </a:spcAft>
              <a:buSzPts val="4800"/>
              <a:buNone/>
              <a:defRPr sz="4800"/>
            </a:lvl7pPr>
            <a:lvl8pPr lvl="7" algn="ctr" rtl="0">
              <a:spcBef>
                <a:spcPct val="0"/>
              </a:spcBef>
              <a:spcAft>
                <a:spcPct val="0"/>
              </a:spcAft>
              <a:buSzPts val="4800"/>
              <a:buNone/>
              <a:defRPr sz="4800"/>
            </a:lvl8pPr>
            <a:lvl9pPr lvl="8" algn="ctr" rtl="0">
              <a:spcBef>
                <a:spcPct val="0"/>
              </a:spcBef>
              <a:spcAft>
                <a:spcPct val="0"/>
              </a:spcAft>
              <a:buSzPts val="4800"/>
              <a:buNone/>
              <a:defRPr sz="4800"/>
            </a:lvl9pPr>
          </a:lstStyle>
          <a:p>
            <a:r>
              <a:t>xx%</a:t>
            </a:r>
          </a:p>
        </p:txBody>
      </p:sp>
      <p:sp>
        <p:nvSpPr>
          <p:cNvPr id="2095" name="Google Shape;2095;p41"/>
          <p:cNvSpPr txBox="1">
            <a:spLocks noGrp="1"/>
          </p:cNvSpPr>
          <p:nvPr>
            <p:ph type="subTitle" idx="1"/>
          </p:nvPr>
        </p:nvSpPr>
        <p:spPr>
          <a:xfrm>
            <a:off x="732100" y="3763938"/>
            <a:ext cx="4488300" cy="3870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ct val="0"/>
              </a:spcBef>
              <a:spcAft>
                <a:spcPct val="0"/>
              </a:spcAft>
              <a:buSzPts val="1400"/>
              <a:buNone/>
              <a:defRPr sz="1400">
                <a:solidFill>
                  <a:schemeClr val="dk1"/>
                </a:solidFill>
              </a:defRPr>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2096" name="Google Shape;2096;p41"/>
          <p:cNvGrpSpPr/>
          <p:nvPr/>
        </p:nvGrpSpPr>
        <p:grpSpPr>
          <a:xfrm>
            <a:off x="3750" y="0"/>
            <a:ext cx="9143978" cy="386924"/>
            <a:chOff x="-4247396" y="-2793848"/>
            <a:chExt cx="17638847" cy="533100"/>
          </a:xfrm>
        </p:grpSpPr>
        <p:sp>
          <p:nvSpPr>
            <p:cNvPr id="2097" name="Google Shape;2097;p41"/>
            <p:cNvSpPr/>
            <p:nvPr/>
          </p:nvSpPr>
          <p:spPr>
            <a:xfrm>
              <a:off x="-4247396" y="-2793848"/>
              <a:ext cx="2519700" cy="5331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98" name="Google Shape;2098;p41"/>
            <p:cNvSpPr/>
            <p:nvPr/>
          </p:nvSpPr>
          <p:spPr>
            <a:xfrm>
              <a:off x="-1727538" y="-2793848"/>
              <a:ext cx="2519700" cy="5331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99" name="Google Shape;2099;p41"/>
            <p:cNvSpPr/>
            <p:nvPr/>
          </p:nvSpPr>
          <p:spPr>
            <a:xfrm>
              <a:off x="792320" y="-2793848"/>
              <a:ext cx="2519700" cy="533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00" name="Google Shape;2100;p41"/>
            <p:cNvSpPr/>
            <p:nvPr/>
          </p:nvSpPr>
          <p:spPr>
            <a:xfrm>
              <a:off x="3312177" y="-2793848"/>
              <a:ext cx="2519700" cy="5331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01" name="Google Shape;2101;p41"/>
            <p:cNvSpPr/>
            <p:nvPr/>
          </p:nvSpPr>
          <p:spPr>
            <a:xfrm>
              <a:off x="5832035" y="-2793848"/>
              <a:ext cx="2519700" cy="5331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02" name="Google Shape;2102;p41"/>
            <p:cNvSpPr/>
            <p:nvPr/>
          </p:nvSpPr>
          <p:spPr>
            <a:xfrm>
              <a:off x="8351893" y="-2793848"/>
              <a:ext cx="2519700" cy="5331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03" name="Google Shape;2103;p41"/>
            <p:cNvSpPr/>
            <p:nvPr/>
          </p:nvSpPr>
          <p:spPr>
            <a:xfrm>
              <a:off x="10871751" y="-2793848"/>
              <a:ext cx="2519700" cy="5331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104" name="Google Shape;2104;p41"/>
          <p:cNvGrpSpPr/>
          <p:nvPr/>
        </p:nvGrpSpPr>
        <p:grpSpPr>
          <a:xfrm>
            <a:off x="7507090" y="766850"/>
            <a:ext cx="904800" cy="787800"/>
            <a:chOff x="271790" y="766850"/>
            <a:chExt cx="904800" cy="787800"/>
          </a:xfrm>
        </p:grpSpPr>
        <p:sp>
          <p:nvSpPr>
            <p:cNvPr id="2105" name="Google Shape;2105;p41"/>
            <p:cNvSpPr/>
            <p:nvPr/>
          </p:nvSpPr>
          <p:spPr>
            <a:xfrm flipH="1">
              <a:off x="1019081" y="766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06" name="Google Shape;2106;p41"/>
            <p:cNvSpPr/>
            <p:nvPr/>
          </p:nvSpPr>
          <p:spPr>
            <a:xfrm flipH="1">
              <a:off x="832260" y="92451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07" name="Google Shape;2107;p41"/>
            <p:cNvSpPr/>
            <p:nvPr/>
          </p:nvSpPr>
          <p:spPr>
            <a:xfrm flipH="1">
              <a:off x="1019090" y="10820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08" name="Google Shape;2108;p41"/>
            <p:cNvSpPr/>
            <p:nvPr/>
          </p:nvSpPr>
          <p:spPr>
            <a:xfrm flipH="1">
              <a:off x="832247" y="12396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09" name="Google Shape;2109;p41"/>
            <p:cNvSpPr/>
            <p:nvPr/>
          </p:nvSpPr>
          <p:spPr>
            <a:xfrm flipH="1">
              <a:off x="1019075" y="1397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10" name="Google Shape;2110;p41"/>
            <p:cNvSpPr/>
            <p:nvPr/>
          </p:nvSpPr>
          <p:spPr>
            <a:xfrm flipH="1">
              <a:off x="642634" y="7668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11" name="Google Shape;2111;p41"/>
            <p:cNvSpPr/>
            <p:nvPr/>
          </p:nvSpPr>
          <p:spPr>
            <a:xfrm flipH="1">
              <a:off x="645431" y="10820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12" name="Google Shape;2112;p41"/>
            <p:cNvSpPr/>
            <p:nvPr/>
          </p:nvSpPr>
          <p:spPr>
            <a:xfrm flipH="1">
              <a:off x="458610" y="92451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13" name="Google Shape;2113;p41"/>
            <p:cNvSpPr/>
            <p:nvPr/>
          </p:nvSpPr>
          <p:spPr>
            <a:xfrm flipH="1">
              <a:off x="271790" y="766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114" name="Google Shape;2114;p41"/>
          <p:cNvGrpSpPr/>
          <p:nvPr/>
        </p:nvGrpSpPr>
        <p:grpSpPr>
          <a:xfrm>
            <a:off x="7565590" y="3582700"/>
            <a:ext cx="787800" cy="904800"/>
            <a:chOff x="330290" y="221875"/>
            <a:chExt cx="787800" cy="904800"/>
          </a:xfrm>
        </p:grpSpPr>
        <p:sp>
          <p:nvSpPr>
            <p:cNvPr id="2115" name="Google Shape;2115;p41"/>
            <p:cNvSpPr/>
            <p:nvPr/>
          </p:nvSpPr>
          <p:spPr>
            <a:xfrm rot="5400000" flipH="1">
              <a:off x="960590" y="96916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16" name="Google Shape;2116;p41"/>
            <p:cNvSpPr/>
            <p:nvPr/>
          </p:nvSpPr>
          <p:spPr>
            <a:xfrm rot="5400000" flipH="1">
              <a:off x="802928" y="78234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17" name="Google Shape;2117;p41"/>
            <p:cNvSpPr/>
            <p:nvPr/>
          </p:nvSpPr>
          <p:spPr>
            <a:xfrm rot="5400000" flipH="1">
              <a:off x="645440" y="9691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18" name="Google Shape;2118;p41"/>
            <p:cNvSpPr/>
            <p:nvPr/>
          </p:nvSpPr>
          <p:spPr>
            <a:xfrm rot="5400000" flipH="1">
              <a:off x="487778" y="78233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19" name="Google Shape;2119;p41"/>
            <p:cNvSpPr/>
            <p:nvPr/>
          </p:nvSpPr>
          <p:spPr>
            <a:xfrm rot="5400000" flipH="1">
              <a:off x="330290" y="96916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20" name="Google Shape;2120;p41"/>
            <p:cNvSpPr/>
            <p:nvPr/>
          </p:nvSpPr>
          <p:spPr>
            <a:xfrm rot="5400000" flipH="1">
              <a:off x="960578" y="59271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21" name="Google Shape;2121;p41"/>
            <p:cNvSpPr/>
            <p:nvPr/>
          </p:nvSpPr>
          <p:spPr>
            <a:xfrm rot="5400000" flipH="1">
              <a:off x="645440" y="59551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22" name="Google Shape;2122;p41"/>
            <p:cNvSpPr/>
            <p:nvPr/>
          </p:nvSpPr>
          <p:spPr>
            <a:xfrm rot="5400000" flipH="1">
              <a:off x="802928" y="40869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23" name="Google Shape;2123;p41"/>
            <p:cNvSpPr/>
            <p:nvPr/>
          </p:nvSpPr>
          <p:spPr>
            <a:xfrm rot="5400000" flipH="1">
              <a:off x="960590" y="2218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a:spLocks noGrp="1"/>
          </p:cNvSpPr>
          <p:nvPr>
            <p:ph type="pic" idx="2"/>
          </p:nvPr>
        </p:nvSpPr>
        <p:spPr>
          <a:xfrm>
            <a:off x="-25" y="-13725"/>
            <a:ext cx="9144000" cy="5157300"/>
          </a:xfrm>
          <a:prstGeom prst="rect">
            <a:avLst/>
          </a:prstGeom>
          <a:noFill/>
          <a:ln>
            <a:noFill/>
          </a:ln>
        </p:spPr>
        <p:txBody>
          <a:bodyPr/>
          <a:lstStyle/>
          <a:p>
            <a:endParaRPr/>
          </a:p>
        </p:txBody>
      </p:sp>
      <p:sp>
        <p:nvSpPr>
          <p:cNvPr id="71" name="Google Shape;71;p10"/>
          <p:cNvSpPr txBox="1">
            <a:spLocks noGrp="1"/>
          </p:cNvSpPr>
          <p:nvPr>
            <p:ph type="title"/>
          </p:nvPr>
        </p:nvSpPr>
        <p:spPr>
          <a:xfrm>
            <a:off x="720000" y="4014450"/>
            <a:ext cx="7704000" cy="572700"/>
          </a:xfrm>
          <a:prstGeom prst="rect">
            <a:avLst/>
          </a:prstGeom>
          <a:solidFill>
            <a:schemeClr val="accent6"/>
          </a:solidFill>
        </p:spPr>
        <p:txBody>
          <a:bodyPr spcFirstLastPara="1" wrap="square" lIns="91425" tIns="91425" rIns="91425" bIns="91425" anchor="t" anchorCtr="0">
            <a:noAutofit/>
          </a:bodyPr>
          <a:lstStyle>
            <a:lvl1pPr lvl="0" algn="ctr" rtl="0">
              <a:spcBef>
                <a:spcPct val="0"/>
              </a:spcBef>
              <a:spcAft>
                <a:spcPct val="0"/>
              </a:spcAft>
              <a:buSzPts val="3500"/>
              <a:buNone/>
              <a:defRPr sz="2800"/>
            </a:lvl1pPr>
            <a:lvl2pPr lvl="1" algn="ctr" rtl="0">
              <a:spcBef>
                <a:spcPct val="0"/>
              </a:spcBef>
              <a:spcAft>
                <a:spcPct val="0"/>
              </a:spcAft>
              <a:buSzPts val="3500"/>
              <a:buNone/>
              <a:defRPr/>
            </a:lvl2pPr>
            <a:lvl3pPr lvl="2" algn="ctr" rtl="0">
              <a:spcBef>
                <a:spcPct val="0"/>
              </a:spcBef>
              <a:spcAft>
                <a:spcPct val="0"/>
              </a:spcAft>
              <a:buSzPts val="3500"/>
              <a:buNone/>
              <a:defRPr/>
            </a:lvl3pPr>
            <a:lvl4pPr lvl="3" algn="ctr" rtl="0">
              <a:spcBef>
                <a:spcPct val="0"/>
              </a:spcBef>
              <a:spcAft>
                <a:spcPct val="0"/>
              </a:spcAft>
              <a:buSzPts val="3500"/>
              <a:buNone/>
              <a:defRPr/>
            </a:lvl4pPr>
            <a:lvl5pPr lvl="4" algn="ctr" rtl="0">
              <a:spcBef>
                <a:spcPct val="0"/>
              </a:spcBef>
              <a:spcAft>
                <a:spcPct val="0"/>
              </a:spcAft>
              <a:buSzPts val="3500"/>
              <a:buNone/>
              <a:defRPr/>
            </a:lvl5pPr>
            <a:lvl6pPr lvl="5" algn="ctr" rtl="0">
              <a:spcBef>
                <a:spcPct val="0"/>
              </a:spcBef>
              <a:spcAft>
                <a:spcPct val="0"/>
              </a:spcAft>
              <a:buSzPts val="3500"/>
              <a:buNone/>
              <a:defRPr/>
            </a:lvl6pPr>
            <a:lvl7pPr lvl="6" algn="ctr" rtl="0">
              <a:spcBef>
                <a:spcPct val="0"/>
              </a:spcBef>
              <a:spcAft>
                <a:spcPct val="0"/>
              </a:spcAft>
              <a:buSzPts val="3500"/>
              <a:buNone/>
              <a:defRPr/>
            </a:lvl7pPr>
            <a:lvl8pPr lvl="7" algn="ctr" rtl="0">
              <a:spcBef>
                <a:spcPct val="0"/>
              </a:spcBef>
              <a:spcAft>
                <a:spcPct val="0"/>
              </a:spcAft>
              <a:buSzPts val="3500"/>
              <a:buNone/>
              <a:defRPr/>
            </a:lvl8pPr>
            <a:lvl9pPr lvl="8" algn="ctr" rtl="0">
              <a:spcBef>
                <a:spcPct val="0"/>
              </a:spcBef>
              <a:spcAft>
                <a:spcPct val="0"/>
              </a:spcAft>
              <a:buSzPts val="3500"/>
              <a:buNone/>
              <a:defRPr/>
            </a:lvl9pPr>
          </a:lstStyle>
          <a:p>
            <a:endParaRP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ext 6">
  <p:cSld name="CUSTOM_13">
    <p:spTree>
      <p:nvGrpSpPr>
        <p:cNvPr id="1" name="Shape 2124"/>
        <p:cNvGrpSpPr/>
        <p:nvPr/>
      </p:nvGrpSpPr>
      <p:grpSpPr>
        <a:xfrm>
          <a:off x="0" y="0"/>
          <a:ext cx="0" cy="0"/>
          <a:chOff x="0" y="0"/>
          <a:chExt cx="0" cy="0"/>
        </a:xfrm>
      </p:grpSpPr>
      <p:sp>
        <p:nvSpPr>
          <p:cNvPr id="2125" name="Google Shape;2125;p42"/>
          <p:cNvSpPr txBox="1">
            <a:spLocks noGrp="1"/>
          </p:cNvSpPr>
          <p:nvPr>
            <p:ph type="title"/>
          </p:nvPr>
        </p:nvSpPr>
        <p:spPr>
          <a:xfrm>
            <a:off x="3360388" y="1466050"/>
            <a:ext cx="4678200" cy="664500"/>
          </a:xfrm>
          <a:prstGeom prst="rect">
            <a:avLst/>
          </a:prstGeom>
          <a:noFill/>
          <a:effectLst>
            <a:outerShdw dist="47625" dir="3060000" algn="bl" rotWithShape="0">
              <a:schemeClr val="accent5">
                <a:alpha val="98000"/>
              </a:schemeClr>
            </a:outerShdw>
          </a:effectLst>
        </p:spPr>
        <p:txBody>
          <a:bodyPr spcFirstLastPara="1" wrap="square" lIns="91425" tIns="91425" rIns="91425" bIns="91425" anchor="ctr" anchorCtr="0">
            <a:noAutofit/>
          </a:bodyPr>
          <a:lstStyle>
            <a:lvl1pPr lvl="0" rtl="0">
              <a:spcBef>
                <a:spcPct val="0"/>
              </a:spcBef>
              <a:spcAft>
                <a:spcPct val="0"/>
              </a:spcAft>
              <a:buSzPts val="4200"/>
              <a:buNone/>
              <a:defRPr/>
            </a:lvl1pPr>
            <a:lvl2pPr lvl="1" algn="ctr" rtl="0">
              <a:spcBef>
                <a:spcPct val="0"/>
              </a:spcBef>
              <a:spcAft>
                <a:spcPct val="0"/>
              </a:spcAft>
              <a:buSzPts val="4200"/>
              <a:buNone/>
              <a:defRPr sz="4200"/>
            </a:lvl2pPr>
            <a:lvl3pPr lvl="2" algn="ctr" rtl="0">
              <a:spcBef>
                <a:spcPct val="0"/>
              </a:spcBef>
              <a:spcAft>
                <a:spcPct val="0"/>
              </a:spcAft>
              <a:buSzPts val="4200"/>
              <a:buNone/>
              <a:defRPr sz="4200"/>
            </a:lvl3pPr>
            <a:lvl4pPr lvl="3" algn="ctr" rtl="0">
              <a:spcBef>
                <a:spcPct val="0"/>
              </a:spcBef>
              <a:spcAft>
                <a:spcPct val="0"/>
              </a:spcAft>
              <a:buSzPts val="4200"/>
              <a:buNone/>
              <a:defRPr sz="4200"/>
            </a:lvl4pPr>
            <a:lvl5pPr lvl="4" algn="ctr" rtl="0">
              <a:spcBef>
                <a:spcPct val="0"/>
              </a:spcBef>
              <a:spcAft>
                <a:spcPct val="0"/>
              </a:spcAft>
              <a:buSzPts val="4200"/>
              <a:buNone/>
              <a:defRPr sz="4200"/>
            </a:lvl5pPr>
            <a:lvl6pPr lvl="5" algn="ctr" rtl="0">
              <a:spcBef>
                <a:spcPct val="0"/>
              </a:spcBef>
              <a:spcAft>
                <a:spcPct val="0"/>
              </a:spcAft>
              <a:buSzPts val="4200"/>
              <a:buNone/>
              <a:defRPr sz="4200"/>
            </a:lvl6pPr>
            <a:lvl7pPr lvl="6" algn="ctr" rtl="0">
              <a:spcBef>
                <a:spcPct val="0"/>
              </a:spcBef>
              <a:spcAft>
                <a:spcPct val="0"/>
              </a:spcAft>
              <a:buSzPts val="4200"/>
              <a:buNone/>
              <a:defRPr sz="4200"/>
            </a:lvl7pPr>
            <a:lvl8pPr lvl="7" algn="ctr" rtl="0">
              <a:spcBef>
                <a:spcPct val="0"/>
              </a:spcBef>
              <a:spcAft>
                <a:spcPct val="0"/>
              </a:spcAft>
              <a:buSzPts val="4200"/>
              <a:buNone/>
              <a:defRPr sz="4200"/>
            </a:lvl8pPr>
            <a:lvl9pPr lvl="8" algn="ctr" rtl="0">
              <a:spcBef>
                <a:spcPct val="0"/>
              </a:spcBef>
              <a:spcAft>
                <a:spcPct val="0"/>
              </a:spcAft>
              <a:buSzPts val="4200"/>
              <a:buNone/>
              <a:defRPr sz="4200"/>
            </a:lvl9pPr>
          </a:lstStyle>
          <a:p>
            <a:endParaRPr/>
          </a:p>
        </p:txBody>
      </p:sp>
      <p:sp>
        <p:nvSpPr>
          <p:cNvPr id="2126" name="Google Shape;2126;p42"/>
          <p:cNvSpPr txBox="1">
            <a:spLocks noGrp="1"/>
          </p:cNvSpPr>
          <p:nvPr>
            <p:ph type="subTitle" idx="1"/>
          </p:nvPr>
        </p:nvSpPr>
        <p:spPr>
          <a:xfrm>
            <a:off x="3360435" y="2229375"/>
            <a:ext cx="4678200" cy="1642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2100"/>
              <a:buNone/>
              <a:defRPr/>
            </a:lvl1pPr>
            <a:lvl2pPr lvl="1" algn="ctr" rtl="0">
              <a:lnSpc>
                <a:spcPct val="100000"/>
              </a:lnSpc>
              <a:spcBef>
                <a:spcPct val="0"/>
              </a:spcBef>
              <a:spcAft>
                <a:spcPct val="0"/>
              </a:spcAft>
              <a:buSzPts val="2100"/>
              <a:buNone/>
              <a:defRPr sz="2100"/>
            </a:lvl2pPr>
            <a:lvl3pPr lvl="2" algn="ctr" rtl="0">
              <a:lnSpc>
                <a:spcPct val="100000"/>
              </a:lnSpc>
              <a:spcBef>
                <a:spcPct val="0"/>
              </a:spcBef>
              <a:spcAft>
                <a:spcPct val="0"/>
              </a:spcAft>
              <a:buSzPts val="2100"/>
              <a:buNone/>
              <a:defRPr sz="2100"/>
            </a:lvl3pPr>
            <a:lvl4pPr lvl="3" algn="ctr" rtl="0">
              <a:lnSpc>
                <a:spcPct val="100000"/>
              </a:lnSpc>
              <a:spcBef>
                <a:spcPct val="0"/>
              </a:spcBef>
              <a:spcAft>
                <a:spcPct val="0"/>
              </a:spcAft>
              <a:buSzPts val="2100"/>
              <a:buNone/>
              <a:defRPr sz="2100"/>
            </a:lvl4pPr>
            <a:lvl5pPr lvl="4" algn="ctr" rtl="0">
              <a:lnSpc>
                <a:spcPct val="100000"/>
              </a:lnSpc>
              <a:spcBef>
                <a:spcPct val="0"/>
              </a:spcBef>
              <a:spcAft>
                <a:spcPct val="0"/>
              </a:spcAft>
              <a:buSzPts val="2100"/>
              <a:buNone/>
              <a:defRPr sz="2100"/>
            </a:lvl5pPr>
            <a:lvl6pPr lvl="5" algn="ctr" rtl="0">
              <a:lnSpc>
                <a:spcPct val="100000"/>
              </a:lnSpc>
              <a:spcBef>
                <a:spcPct val="0"/>
              </a:spcBef>
              <a:spcAft>
                <a:spcPct val="0"/>
              </a:spcAft>
              <a:buSzPts val="2100"/>
              <a:buNone/>
              <a:defRPr sz="2100"/>
            </a:lvl6pPr>
            <a:lvl7pPr lvl="6" algn="ctr" rtl="0">
              <a:lnSpc>
                <a:spcPct val="100000"/>
              </a:lnSpc>
              <a:spcBef>
                <a:spcPct val="0"/>
              </a:spcBef>
              <a:spcAft>
                <a:spcPct val="0"/>
              </a:spcAft>
              <a:buSzPts val="2100"/>
              <a:buNone/>
              <a:defRPr sz="2100"/>
            </a:lvl7pPr>
            <a:lvl8pPr lvl="7" algn="ctr" rtl="0">
              <a:lnSpc>
                <a:spcPct val="100000"/>
              </a:lnSpc>
              <a:spcBef>
                <a:spcPct val="0"/>
              </a:spcBef>
              <a:spcAft>
                <a:spcPct val="0"/>
              </a:spcAft>
              <a:buSzPts val="2100"/>
              <a:buNone/>
              <a:defRPr sz="2100"/>
            </a:lvl8pPr>
            <a:lvl9pPr lvl="8" algn="ctr" rtl="0">
              <a:lnSpc>
                <a:spcPct val="100000"/>
              </a:lnSpc>
              <a:spcBef>
                <a:spcPct val="0"/>
              </a:spcBef>
              <a:spcAft>
                <a:spcPct val="0"/>
              </a:spcAft>
              <a:buSzPts val="2100"/>
              <a:buNone/>
              <a:defRPr sz="2100"/>
            </a:lvl9pPr>
          </a:lstStyle>
          <a:p>
            <a:endParaRPr/>
          </a:p>
        </p:txBody>
      </p:sp>
      <p:sp>
        <p:nvSpPr>
          <p:cNvPr id="2127" name="Google Shape;2127;p42"/>
          <p:cNvSpPr/>
          <p:nvPr/>
        </p:nvSpPr>
        <p:spPr>
          <a:xfrm>
            <a:off x="1105375" y="1622250"/>
            <a:ext cx="1975500" cy="16152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28" name="Google Shape;2128;p42"/>
          <p:cNvSpPr/>
          <p:nvPr/>
        </p:nvSpPr>
        <p:spPr>
          <a:xfrm>
            <a:off x="1105363" y="3305055"/>
            <a:ext cx="1975500" cy="783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129" name="Google Shape;2129;p42"/>
          <p:cNvGrpSpPr/>
          <p:nvPr/>
        </p:nvGrpSpPr>
        <p:grpSpPr>
          <a:xfrm>
            <a:off x="720000" y="712250"/>
            <a:ext cx="7702836" cy="315162"/>
            <a:chOff x="720000" y="4116100"/>
            <a:chExt cx="7702836" cy="315162"/>
          </a:xfrm>
        </p:grpSpPr>
        <p:sp>
          <p:nvSpPr>
            <p:cNvPr id="2130" name="Google Shape;2130;p42"/>
            <p:cNvSpPr/>
            <p:nvPr/>
          </p:nvSpPr>
          <p:spPr>
            <a:xfrm>
              <a:off x="72000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31" name="Google Shape;2131;p42"/>
            <p:cNvSpPr/>
            <p:nvPr/>
          </p:nvSpPr>
          <p:spPr>
            <a:xfrm>
              <a:off x="90863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32" name="Google Shape;2132;p42"/>
            <p:cNvSpPr/>
            <p:nvPr/>
          </p:nvSpPr>
          <p:spPr>
            <a:xfrm>
              <a:off x="1097267"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33" name="Google Shape;2133;p42"/>
            <p:cNvSpPr/>
            <p:nvPr/>
          </p:nvSpPr>
          <p:spPr>
            <a:xfrm>
              <a:off x="1285900"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34" name="Google Shape;2134;p42"/>
            <p:cNvSpPr/>
            <p:nvPr/>
          </p:nvSpPr>
          <p:spPr>
            <a:xfrm>
              <a:off x="1474534"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35" name="Google Shape;2135;p42"/>
            <p:cNvSpPr/>
            <p:nvPr/>
          </p:nvSpPr>
          <p:spPr>
            <a:xfrm>
              <a:off x="1663167"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36" name="Google Shape;2136;p42"/>
            <p:cNvSpPr/>
            <p:nvPr/>
          </p:nvSpPr>
          <p:spPr>
            <a:xfrm>
              <a:off x="185180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37" name="Google Shape;2137;p42"/>
            <p:cNvSpPr/>
            <p:nvPr/>
          </p:nvSpPr>
          <p:spPr>
            <a:xfrm>
              <a:off x="2040434"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38" name="Google Shape;2138;p42"/>
            <p:cNvSpPr/>
            <p:nvPr/>
          </p:nvSpPr>
          <p:spPr>
            <a:xfrm>
              <a:off x="2229067"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39" name="Google Shape;2139;p42"/>
            <p:cNvSpPr/>
            <p:nvPr/>
          </p:nvSpPr>
          <p:spPr>
            <a:xfrm>
              <a:off x="2417701"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40" name="Google Shape;2140;p42"/>
            <p:cNvSpPr/>
            <p:nvPr/>
          </p:nvSpPr>
          <p:spPr>
            <a:xfrm>
              <a:off x="2606334"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41" name="Google Shape;2141;p42"/>
            <p:cNvSpPr/>
            <p:nvPr/>
          </p:nvSpPr>
          <p:spPr>
            <a:xfrm>
              <a:off x="279496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42" name="Google Shape;2142;p42"/>
            <p:cNvSpPr/>
            <p:nvPr/>
          </p:nvSpPr>
          <p:spPr>
            <a:xfrm>
              <a:off x="2983601"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43" name="Google Shape;2143;p42"/>
            <p:cNvSpPr/>
            <p:nvPr/>
          </p:nvSpPr>
          <p:spPr>
            <a:xfrm>
              <a:off x="3172234"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44" name="Google Shape;2144;p42"/>
            <p:cNvSpPr/>
            <p:nvPr/>
          </p:nvSpPr>
          <p:spPr>
            <a:xfrm>
              <a:off x="3360868"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45" name="Google Shape;2145;p42"/>
            <p:cNvSpPr/>
            <p:nvPr/>
          </p:nvSpPr>
          <p:spPr>
            <a:xfrm>
              <a:off x="3549501"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46" name="Google Shape;2146;p42"/>
            <p:cNvSpPr/>
            <p:nvPr/>
          </p:nvSpPr>
          <p:spPr>
            <a:xfrm>
              <a:off x="373813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47" name="Google Shape;2147;p42"/>
            <p:cNvSpPr/>
            <p:nvPr/>
          </p:nvSpPr>
          <p:spPr>
            <a:xfrm>
              <a:off x="392676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48" name="Google Shape;2148;p42"/>
            <p:cNvSpPr/>
            <p:nvPr/>
          </p:nvSpPr>
          <p:spPr>
            <a:xfrm>
              <a:off x="4115401"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49" name="Google Shape;2149;p42"/>
            <p:cNvSpPr/>
            <p:nvPr/>
          </p:nvSpPr>
          <p:spPr>
            <a:xfrm>
              <a:off x="4304035"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50" name="Google Shape;2150;p42"/>
            <p:cNvSpPr/>
            <p:nvPr/>
          </p:nvSpPr>
          <p:spPr>
            <a:xfrm>
              <a:off x="4492668"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51" name="Google Shape;2151;p42"/>
            <p:cNvSpPr/>
            <p:nvPr/>
          </p:nvSpPr>
          <p:spPr>
            <a:xfrm>
              <a:off x="4681302"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52" name="Google Shape;2152;p42"/>
            <p:cNvSpPr/>
            <p:nvPr/>
          </p:nvSpPr>
          <p:spPr>
            <a:xfrm>
              <a:off x="486993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53" name="Google Shape;2153;p42"/>
            <p:cNvSpPr/>
            <p:nvPr/>
          </p:nvSpPr>
          <p:spPr>
            <a:xfrm>
              <a:off x="505856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54" name="Google Shape;2154;p42"/>
            <p:cNvSpPr/>
            <p:nvPr/>
          </p:nvSpPr>
          <p:spPr>
            <a:xfrm>
              <a:off x="5247202"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55" name="Google Shape;2155;p42"/>
            <p:cNvSpPr/>
            <p:nvPr/>
          </p:nvSpPr>
          <p:spPr>
            <a:xfrm>
              <a:off x="5435835"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56" name="Google Shape;2156;p42"/>
            <p:cNvSpPr/>
            <p:nvPr/>
          </p:nvSpPr>
          <p:spPr>
            <a:xfrm>
              <a:off x="5624469"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57" name="Google Shape;2157;p42"/>
            <p:cNvSpPr/>
            <p:nvPr/>
          </p:nvSpPr>
          <p:spPr>
            <a:xfrm>
              <a:off x="5813102"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58" name="Google Shape;2158;p42"/>
            <p:cNvSpPr/>
            <p:nvPr/>
          </p:nvSpPr>
          <p:spPr>
            <a:xfrm>
              <a:off x="600173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59" name="Google Shape;2159;p42"/>
            <p:cNvSpPr/>
            <p:nvPr/>
          </p:nvSpPr>
          <p:spPr>
            <a:xfrm>
              <a:off x="6190369"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60" name="Google Shape;2160;p42"/>
            <p:cNvSpPr/>
            <p:nvPr/>
          </p:nvSpPr>
          <p:spPr>
            <a:xfrm>
              <a:off x="6379002"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61" name="Google Shape;2161;p42"/>
            <p:cNvSpPr/>
            <p:nvPr/>
          </p:nvSpPr>
          <p:spPr>
            <a:xfrm>
              <a:off x="6567636"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62" name="Google Shape;2162;p42"/>
            <p:cNvSpPr/>
            <p:nvPr/>
          </p:nvSpPr>
          <p:spPr>
            <a:xfrm>
              <a:off x="6756269"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63" name="Google Shape;2163;p42"/>
            <p:cNvSpPr/>
            <p:nvPr/>
          </p:nvSpPr>
          <p:spPr>
            <a:xfrm>
              <a:off x="694490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64" name="Google Shape;2164;p42"/>
            <p:cNvSpPr/>
            <p:nvPr/>
          </p:nvSpPr>
          <p:spPr>
            <a:xfrm>
              <a:off x="7133536"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65" name="Google Shape;2165;p42"/>
            <p:cNvSpPr/>
            <p:nvPr/>
          </p:nvSpPr>
          <p:spPr>
            <a:xfrm>
              <a:off x="7322169"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66" name="Google Shape;2166;p42"/>
            <p:cNvSpPr/>
            <p:nvPr/>
          </p:nvSpPr>
          <p:spPr>
            <a:xfrm>
              <a:off x="7510803"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67" name="Google Shape;2167;p42"/>
            <p:cNvSpPr/>
            <p:nvPr/>
          </p:nvSpPr>
          <p:spPr>
            <a:xfrm>
              <a:off x="7699436"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68" name="Google Shape;2168;p42"/>
            <p:cNvSpPr/>
            <p:nvPr/>
          </p:nvSpPr>
          <p:spPr>
            <a:xfrm>
              <a:off x="788807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69" name="Google Shape;2169;p42"/>
            <p:cNvSpPr/>
            <p:nvPr/>
          </p:nvSpPr>
          <p:spPr>
            <a:xfrm>
              <a:off x="807670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70" name="Google Shape;2170;p42"/>
            <p:cNvSpPr/>
            <p:nvPr/>
          </p:nvSpPr>
          <p:spPr>
            <a:xfrm>
              <a:off x="8265336"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171" name="Google Shape;2171;p42"/>
          <p:cNvGrpSpPr/>
          <p:nvPr/>
        </p:nvGrpSpPr>
        <p:grpSpPr>
          <a:xfrm>
            <a:off x="720000" y="4116100"/>
            <a:ext cx="7702836" cy="315162"/>
            <a:chOff x="720000" y="4116100"/>
            <a:chExt cx="7702836" cy="315162"/>
          </a:xfrm>
        </p:grpSpPr>
        <p:sp>
          <p:nvSpPr>
            <p:cNvPr id="2172" name="Google Shape;2172;p42"/>
            <p:cNvSpPr/>
            <p:nvPr/>
          </p:nvSpPr>
          <p:spPr>
            <a:xfrm>
              <a:off x="72000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73" name="Google Shape;2173;p42"/>
            <p:cNvSpPr/>
            <p:nvPr/>
          </p:nvSpPr>
          <p:spPr>
            <a:xfrm>
              <a:off x="90863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74" name="Google Shape;2174;p42"/>
            <p:cNvSpPr/>
            <p:nvPr/>
          </p:nvSpPr>
          <p:spPr>
            <a:xfrm>
              <a:off x="1097267"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75" name="Google Shape;2175;p42"/>
            <p:cNvSpPr/>
            <p:nvPr/>
          </p:nvSpPr>
          <p:spPr>
            <a:xfrm>
              <a:off x="1285900"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76" name="Google Shape;2176;p42"/>
            <p:cNvSpPr/>
            <p:nvPr/>
          </p:nvSpPr>
          <p:spPr>
            <a:xfrm>
              <a:off x="1474534"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77" name="Google Shape;2177;p42"/>
            <p:cNvSpPr/>
            <p:nvPr/>
          </p:nvSpPr>
          <p:spPr>
            <a:xfrm>
              <a:off x="1663167"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78" name="Google Shape;2178;p42"/>
            <p:cNvSpPr/>
            <p:nvPr/>
          </p:nvSpPr>
          <p:spPr>
            <a:xfrm>
              <a:off x="185180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79" name="Google Shape;2179;p42"/>
            <p:cNvSpPr/>
            <p:nvPr/>
          </p:nvSpPr>
          <p:spPr>
            <a:xfrm>
              <a:off x="2040434"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80" name="Google Shape;2180;p42"/>
            <p:cNvSpPr/>
            <p:nvPr/>
          </p:nvSpPr>
          <p:spPr>
            <a:xfrm>
              <a:off x="2229067"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81" name="Google Shape;2181;p42"/>
            <p:cNvSpPr/>
            <p:nvPr/>
          </p:nvSpPr>
          <p:spPr>
            <a:xfrm>
              <a:off x="2417701"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82" name="Google Shape;2182;p42"/>
            <p:cNvSpPr/>
            <p:nvPr/>
          </p:nvSpPr>
          <p:spPr>
            <a:xfrm>
              <a:off x="2606334"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83" name="Google Shape;2183;p42"/>
            <p:cNvSpPr/>
            <p:nvPr/>
          </p:nvSpPr>
          <p:spPr>
            <a:xfrm>
              <a:off x="279496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84" name="Google Shape;2184;p42"/>
            <p:cNvSpPr/>
            <p:nvPr/>
          </p:nvSpPr>
          <p:spPr>
            <a:xfrm>
              <a:off x="2983601"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85" name="Google Shape;2185;p42"/>
            <p:cNvSpPr/>
            <p:nvPr/>
          </p:nvSpPr>
          <p:spPr>
            <a:xfrm>
              <a:off x="3172234"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86" name="Google Shape;2186;p42"/>
            <p:cNvSpPr/>
            <p:nvPr/>
          </p:nvSpPr>
          <p:spPr>
            <a:xfrm>
              <a:off x="3360868"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87" name="Google Shape;2187;p42"/>
            <p:cNvSpPr/>
            <p:nvPr/>
          </p:nvSpPr>
          <p:spPr>
            <a:xfrm>
              <a:off x="3549501"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88" name="Google Shape;2188;p42"/>
            <p:cNvSpPr/>
            <p:nvPr/>
          </p:nvSpPr>
          <p:spPr>
            <a:xfrm>
              <a:off x="373813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89" name="Google Shape;2189;p42"/>
            <p:cNvSpPr/>
            <p:nvPr/>
          </p:nvSpPr>
          <p:spPr>
            <a:xfrm>
              <a:off x="392676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90" name="Google Shape;2190;p42"/>
            <p:cNvSpPr/>
            <p:nvPr/>
          </p:nvSpPr>
          <p:spPr>
            <a:xfrm>
              <a:off x="4115401"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91" name="Google Shape;2191;p42"/>
            <p:cNvSpPr/>
            <p:nvPr/>
          </p:nvSpPr>
          <p:spPr>
            <a:xfrm>
              <a:off x="4304035"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92" name="Google Shape;2192;p42"/>
            <p:cNvSpPr/>
            <p:nvPr/>
          </p:nvSpPr>
          <p:spPr>
            <a:xfrm>
              <a:off x="4492668"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93" name="Google Shape;2193;p42"/>
            <p:cNvSpPr/>
            <p:nvPr/>
          </p:nvSpPr>
          <p:spPr>
            <a:xfrm>
              <a:off x="4681302"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94" name="Google Shape;2194;p42"/>
            <p:cNvSpPr/>
            <p:nvPr/>
          </p:nvSpPr>
          <p:spPr>
            <a:xfrm>
              <a:off x="486993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95" name="Google Shape;2195;p42"/>
            <p:cNvSpPr/>
            <p:nvPr/>
          </p:nvSpPr>
          <p:spPr>
            <a:xfrm>
              <a:off x="5058568"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96" name="Google Shape;2196;p42"/>
            <p:cNvSpPr/>
            <p:nvPr/>
          </p:nvSpPr>
          <p:spPr>
            <a:xfrm>
              <a:off x="5247202"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97" name="Google Shape;2197;p42"/>
            <p:cNvSpPr/>
            <p:nvPr/>
          </p:nvSpPr>
          <p:spPr>
            <a:xfrm>
              <a:off x="5435835"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98" name="Google Shape;2198;p42"/>
            <p:cNvSpPr/>
            <p:nvPr/>
          </p:nvSpPr>
          <p:spPr>
            <a:xfrm>
              <a:off x="5624469"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99" name="Google Shape;2199;p42"/>
            <p:cNvSpPr/>
            <p:nvPr/>
          </p:nvSpPr>
          <p:spPr>
            <a:xfrm>
              <a:off x="5813102"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00" name="Google Shape;2200;p42"/>
            <p:cNvSpPr/>
            <p:nvPr/>
          </p:nvSpPr>
          <p:spPr>
            <a:xfrm>
              <a:off x="6001735"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01" name="Google Shape;2201;p42"/>
            <p:cNvSpPr/>
            <p:nvPr/>
          </p:nvSpPr>
          <p:spPr>
            <a:xfrm>
              <a:off x="6190369"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02" name="Google Shape;2202;p42"/>
            <p:cNvSpPr/>
            <p:nvPr/>
          </p:nvSpPr>
          <p:spPr>
            <a:xfrm>
              <a:off x="6379002"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03" name="Google Shape;2203;p42"/>
            <p:cNvSpPr/>
            <p:nvPr/>
          </p:nvSpPr>
          <p:spPr>
            <a:xfrm>
              <a:off x="6567636"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04" name="Google Shape;2204;p42"/>
            <p:cNvSpPr/>
            <p:nvPr/>
          </p:nvSpPr>
          <p:spPr>
            <a:xfrm>
              <a:off x="6756269"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05" name="Google Shape;2205;p42"/>
            <p:cNvSpPr/>
            <p:nvPr/>
          </p:nvSpPr>
          <p:spPr>
            <a:xfrm>
              <a:off x="694490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06" name="Google Shape;2206;p42"/>
            <p:cNvSpPr/>
            <p:nvPr/>
          </p:nvSpPr>
          <p:spPr>
            <a:xfrm>
              <a:off x="7133536"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07" name="Google Shape;2207;p42"/>
            <p:cNvSpPr/>
            <p:nvPr/>
          </p:nvSpPr>
          <p:spPr>
            <a:xfrm>
              <a:off x="7322169"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08" name="Google Shape;2208;p42"/>
            <p:cNvSpPr/>
            <p:nvPr/>
          </p:nvSpPr>
          <p:spPr>
            <a:xfrm>
              <a:off x="7510803"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09" name="Google Shape;2209;p42"/>
            <p:cNvSpPr/>
            <p:nvPr/>
          </p:nvSpPr>
          <p:spPr>
            <a:xfrm>
              <a:off x="7699436"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10" name="Google Shape;2210;p42"/>
            <p:cNvSpPr/>
            <p:nvPr/>
          </p:nvSpPr>
          <p:spPr>
            <a:xfrm>
              <a:off x="7888070"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11" name="Google Shape;2211;p42"/>
            <p:cNvSpPr/>
            <p:nvPr/>
          </p:nvSpPr>
          <p:spPr>
            <a:xfrm>
              <a:off x="8076703" y="42737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12" name="Google Shape;2212;p42"/>
            <p:cNvSpPr/>
            <p:nvPr/>
          </p:nvSpPr>
          <p:spPr>
            <a:xfrm>
              <a:off x="8265336" y="41161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text 7">
  <p:cSld name="CUSTOM_14">
    <p:spTree>
      <p:nvGrpSpPr>
        <p:cNvPr id="1" name="Shape 2213"/>
        <p:cNvGrpSpPr/>
        <p:nvPr/>
      </p:nvGrpSpPr>
      <p:grpSpPr>
        <a:xfrm>
          <a:off x="0" y="0"/>
          <a:ext cx="0" cy="0"/>
          <a:chOff x="0" y="0"/>
          <a:chExt cx="0" cy="0"/>
        </a:xfrm>
      </p:grpSpPr>
      <p:sp>
        <p:nvSpPr>
          <p:cNvPr id="2214" name="Google Shape;2214;p43"/>
          <p:cNvSpPr/>
          <p:nvPr/>
        </p:nvSpPr>
        <p:spPr>
          <a:xfrm>
            <a:off x="0" y="1307300"/>
            <a:ext cx="9144000" cy="29298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15" name="Google Shape;2215;p43"/>
          <p:cNvSpPr txBox="1">
            <a:spLocks noGrp="1"/>
          </p:cNvSpPr>
          <p:nvPr>
            <p:ph type="subTitle" idx="1"/>
          </p:nvPr>
        </p:nvSpPr>
        <p:spPr>
          <a:xfrm>
            <a:off x="729700" y="4770450"/>
            <a:ext cx="2200200" cy="206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2216" name="Google Shape;2216;p43"/>
          <p:cNvSpPr txBox="1">
            <a:spLocks noGrp="1"/>
          </p:cNvSpPr>
          <p:nvPr>
            <p:ph type="subTitle" idx="2"/>
          </p:nvPr>
        </p:nvSpPr>
        <p:spPr>
          <a:xfrm>
            <a:off x="3817050" y="4770450"/>
            <a:ext cx="1505100" cy="206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2217" name="Google Shape;2217;p43"/>
          <p:cNvSpPr txBox="1">
            <a:spLocks noGrp="1"/>
          </p:cNvSpPr>
          <p:nvPr>
            <p:ph type="subTitle" idx="3"/>
          </p:nvPr>
        </p:nvSpPr>
        <p:spPr>
          <a:xfrm>
            <a:off x="6904400" y="4770450"/>
            <a:ext cx="1505100" cy="206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2218" name="Google Shape;2218;p43"/>
          <p:cNvSpPr txBox="1">
            <a:spLocks noGrp="1"/>
          </p:cNvSpPr>
          <p:nvPr>
            <p:ph type="subTitle" idx="4"/>
          </p:nvPr>
        </p:nvSpPr>
        <p:spPr>
          <a:xfrm>
            <a:off x="3486725" y="1564200"/>
            <a:ext cx="5010900" cy="2310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Clr>
                <a:schemeClr val="dk2"/>
              </a:buClr>
              <a:buSzPts val="1400"/>
              <a:buChar char="●"/>
              <a:defRPr sz="1400"/>
            </a:lvl1pPr>
            <a:lvl2pPr lvl="1" rtl="0">
              <a:spcBef>
                <a:spcPct val="0"/>
              </a:spcBef>
              <a:spcAft>
                <a:spcPct val="0"/>
              </a:spcAft>
              <a:buSzPts val="1400"/>
              <a:buChar char="○"/>
              <a:defRPr/>
            </a:lvl2pPr>
            <a:lvl3pPr lvl="2" rtl="0">
              <a:spcBef>
                <a:spcPct val="0"/>
              </a:spcBef>
              <a:spcAft>
                <a:spcPct val="0"/>
              </a:spcAft>
              <a:buSzPts val="1400"/>
              <a:buChar char="■"/>
              <a:defRPr/>
            </a:lvl3pPr>
            <a:lvl4pPr lvl="3" rtl="0">
              <a:spcBef>
                <a:spcPct val="0"/>
              </a:spcBef>
              <a:spcAft>
                <a:spcPct val="0"/>
              </a:spcAft>
              <a:buSzPts val="1400"/>
              <a:buChar char="●"/>
              <a:defRPr/>
            </a:lvl4pPr>
            <a:lvl5pPr lvl="4" rtl="0">
              <a:spcBef>
                <a:spcPct val="0"/>
              </a:spcBef>
              <a:spcAft>
                <a:spcPct val="0"/>
              </a:spcAft>
              <a:buSzPts val="1400"/>
              <a:buChar char="○"/>
              <a:defRPr/>
            </a:lvl5pPr>
            <a:lvl6pPr lvl="5" rtl="0">
              <a:spcBef>
                <a:spcPct val="0"/>
              </a:spcBef>
              <a:spcAft>
                <a:spcPct val="0"/>
              </a:spcAft>
              <a:buSzPts val="1400"/>
              <a:buChar char="■"/>
              <a:defRPr/>
            </a:lvl6pPr>
            <a:lvl7pPr lvl="6" rtl="0">
              <a:spcBef>
                <a:spcPct val="0"/>
              </a:spcBef>
              <a:spcAft>
                <a:spcPct val="0"/>
              </a:spcAft>
              <a:buSzPts val="1400"/>
              <a:buChar char="●"/>
              <a:defRPr/>
            </a:lvl7pPr>
            <a:lvl8pPr lvl="7" rtl="0">
              <a:spcBef>
                <a:spcPct val="0"/>
              </a:spcBef>
              <a:spcAft>
                <a:spcPct val="0"/>
              </a:spcAft>
              <a:buSzPts val="1400"/>
              <a:buChar char="○"/>
              <a:defRPr/>
            </a:lvl8pPr>
            <a:lvl9pPr lvl="8" rtl="0">
              <a:spcBef>
                <a:spcPct val="0"/>
              </a:spcBef>
              <a:spcAft>
                <a:spcPct val="0"/>
              </a:spcAft>
              <a:buSzPts val="1400"/>
              <a:buChar char="■"/>
              <a:defRPr/>
            </a:lvl9pPr>
          </a:lstStyle>
          <a:p>
            <a:endParaRPr/>
          </a:p>
        </p:txBody>
      </p:sp>
      <p:sp>
        <p:nvSpPr>
          <p:cNvPr id="2219" name="Google Shape;2219;p43"/>
          <p:cNvSpPr txBox="1">
            <a:spLocks noGrp="1"/>
          </p:cNvSpPr>
          <p:nvPr>
            <p:ph type="title"/>
          </p:nvPr>
        </p:nvSpPr>
        <p:spPr>
          <a:xfrm>
            <a:off x="724875" y="540000"/>
            <a:ext cx="7699200" cy="393600"/>
          </a:xfrm>
          <a:prstGeom prst="rect">
            <a:avLst/>
          </a:prstGeom>
          <a:effectLst>
            <a:outerShdw dist="38100" dir="3300000" algn="bl" rotWithShape="0">
              <a:schemeClr val="accent2"/>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grpSp>
        <p:nvGrpSpPr>
          <p:cNvPr id="2220" name="Google Shape;2220;p43"/>
          <p:cNvGrpSpPr/>
          <p:nvPr/>
        </p:nvGrpSpPr>
        <p:grpSpPr>
          <a:xfrm>
            <a:off x="732100" y="134998"/>
            <a:ext cx="7679800" cy="270000"/>
            <a:chOff x="732100" y="631600"/>
            <a:chExt cx="7679800" cy="270000"/>
          </a:xfrm>
        </p:grpSpPr>
        <p:sp>
          <p:nvSpPr>
            <p:cNvPr id="2221" name="Google Shape;2221;p43"/>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2222" name="Google Shape;2222;p43"/>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2223" name="Google Shape;2223;p43"/>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2224" name="Google Shape;2224;p43"/>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ext 8">
  <p:cSld name="CUSTOM_14_1">
    <p:spTree>
      <p:nvGrpSpPr>
        <p:cNvPr id="1" name="Shape 2225"/>
        <p:cNvGrpSpPr/>
        <p:nvPr/>
      </p:nvGrpSpPr>
      <p:grpSpPr>
        <a:xfrm>
          <a:off x="0" y="0"/>
          <a:ext cx="0" cy="0"/>
          <a:chOff x="0" y="0"/>
          <a:chExt cx="0" cy="0"/>
        </a:xfrm>
      </p:grpSpPr>
      <p:sp>
        <p:nvSpPr>
          <p:cNvPr id="2226" name="Google Shape;2226;p44"/>
          <p:cNvSpPr txBox="1">
            <a:spLocks noGrp="1"/>
          </p:cNvSpPr>
          <p:nvPr>
            <p:ph type="subTitle" idx="1"/>
          </p:nvPr>
        </p:nvSpPr>
        <p:spPr>
          <a:xfrm>
            <a:off x="720000" y="3232375"/>
            <a:ext cx="4506000" cy="384000"/>
          </a:xfrm>
          <a:prstGeom prst="rect">
            <a:avLst/>
          </a:prstGeom>
          <a:solidFill>
            <a:schemeClr val="accent5"/>
          </a:solidFill>
        </p:spPr>
        <p:txBody>
          <a:bodyPr spcFirstLastPara="1" wrap="square" lIns="91425" tIns="91425" rIns="91425" bIns="91425" anchor="ctr" anchorCtr="0">
            <a:noAutofit/>
          </a:bodyPr>
          <a:lstStyle>
            <a:lvl1pPr lvl="0" rtl="0">
              <a:lnSpc>
                <a:spcPct val="100000"/>
              </a:lnSpc>
              <a:spcBef>
                <a:spcPct val="0"/>
              </a:spcBef>
              <a:spcAft>
                <a:spcPct val="0"/>
              </a:spcAft>
              <a:buSzPts val="1600"/>
              <a:buNone/>
              <a:defRPr sz="14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2227" name="Google Shape;2227;p44"/>
          <p:cNvSpPr txBox="1">
            <a:spLocks noGrp="1"/>
          </p:cNvSpPr>
          <p:nvPr>
            <p:ph type="title"/>
          </p:nvPr>
        </p:nvSpPr>
        <p:spPr>
          <a:xfrm>
            <a:off x="720000" y="1527125"/>
            <a:ext cx="4506000" cy="1504500"/>
          </a:xfrm>
          <a:prstGeom prst="rect">
            <a:avLst/>
          </a:prstGeom>
          <a:effectLst>
            <a:outerShdw dist="57150" dir="3840000" algn="bl" rotWithShape="0">
              <a:schemeClr val="accent5">
                <a:alpha val="88000"/>
              </a:schemeClr>
            </a:outerShdw>
          </a:effectLst>
        </p:spPr>
        <p:txBody>
          <a:bodyPr spcFirstLastPara="1" wrap="square" lIns="91425" tIns="91425" rIns="91425" bIns="91425" anchor="ctr" anchorCtr="0">
            <a:noAutofit/>
          </a:bodyPr>
          <a:lstStyle>
            <a:lvl1pPr lvl="0" rtl="0">
              <a:spcBef>
                <a:spcPct val="0"/>
              </a:spcBef>
              <a:spcAft>
                <a:spcPct val="0"/>
              </a:spcAft>
              <a:buSzPts val="4800"/>
              <a:buNone/>
              <a:defRPr sz="4800"/>
            </a:lvl1pPr>
            <a:lvl2pPr lvl="1" rtl="0">
              <a:spcBef>
                <a:spcPct val="0"/>
              </a:spcBef>
              <a:spcAft>
                <a:spcPct val="0"/>
              </a:spcAft>
              <a:buSzPts val="4800"/>
              <a:buNone/>
              <a:defRPr sz="4800"/>
            </a:lvl2pPr>
            <a:lvl3pPr lvl="2" rtl="0">
              <a:spcBef>
                <a:spcPct val="0"/>
              </a:spcBef>
              <a:spcAft>
                <a:spcPct val="0"/>
              </a:spcAft>
              <a:buSzPts val="4800"/>
              <a:buNone/>
              <a:defRPr sz="4800"/>
            </a:lvl3pPr>
            <a:lvl4pPr lvl="3" rtl="0">
              <a:spcBef>
                <a:spcPct val="0"/>
              </a:spcBef>
              <a:spcAft>
                <a:spcPct val="0"/>
              </a:spcAft>
              <a:buSzPts val="4800"/>
              <a:buNone/>
              <a:defRPr sz="4800"/>
            </a:lvl4pPr>
            <a:lvl5pPr lvl="4" rtl="0">
              <a:spcBef>
                <a:spcPct val="0"/>
              </a:spcBef>
              <a:spcAft>
                <a:spcPct val="0"/>
              </a:spcAft>
              <a:buSzPts val="4800"/>
              <a:buNone/>
              <a:defRPr sz="4800"/>
            </a:lvl5pPr>
            <a:lvl6pPr lvl="5" rtl="0">
              <a:spcBef>
                <a:spcPct val="0"/>
              </a:spcBef>
              <a:spcAft>
                <a:spcPct val="0"/>
              </a:spcAft>
              <a:buSzPts val="4800"/>
              <a:buNone/>
              <a:defRPr sz="4800"/>
            </a:lvl6pPr>
            <a:lvl7pPr lvl="6" rtl="0">
              <a:spcBef>
                <a:spcPct val="0"/>
              </a:spcBef>
              <a:spcAft>
                <a:spcPct val="0"/>
              </a:spcAft>
              <a:buSzPts val="4800"/>
              <a:buNone/>
              <a:defRPr sz="4800"/>
            </a:lvl7pPr>
            <a:lvl8pPr lvl="7" rtl="0">
              <a:spcBef>
                <a:spcPct val="0"/>
              </a:spcBef>
              <a:spcAft>
                <a:spcPct val="0"/>
              </a:spcAft>
              <a:buSzPts val="4800"/>
              <a:buNone/>
              <a:defRPr sz="4800"/>
            </a:lvl8pPr>
            <a:lvl9pPr lvl="8" rtl="0">
              <a:spcBef>
                <a:spcPct val="0"/>
              </a:spcBef>
              <a:spcAft>
                <a:spcPct val="0"/>
              </a:spcAft>
              <a:buSzPts val="4800"/>
              <a:buNone/>
              <a:defRPr sz="4800"/>
            </a:lvl9pPr>
          </a:lstStyle>
          <a:p>
            <a:endParaRPr/>
          </a:p>
        </p:txBody>
      </p:sp>
      <p:grpSp>
        <p:nvGrpSpPr>
          <p:cNvPr id="2228" name="Google Shape;2228;p44"/>
          <p:cNvGrpSpPr/>
          <p:nvPr/>
        </p:nvGrpSpPr>
        <p:grpSpPr>
          <a:xfrm>
            <a:off x="-10" y="0"/>
            <a:ext cx="904800" cy="787800"/>
            <a:chOff x="-10" y="0"/>
            <a:chExt cx="904800" cy="787800"/>
          </a:xfrm>
        </p:grpSpPr>
        <p:sp>
          <p:nvSpPr>
            <p:cNvPr id="2229" name="Google Shape;2229;p44"/>
            <p:cNvSpPr/>
            <p:nvPr/>
          </p:nvSpPr>
          <p:spPr>
            <a:xfrm>
              <a:off x="0" y="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30" name="Google Shape;2230;p44"/>
            <p:cNvSpPr/>
            <p:nvPr/>
          </p:nvSpPr>
          <p:spPr>
            <a:xfrm>
              <a:off x="186820" y="1576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31" name="Google Shape;2231;p44"/>
            <p:cNvSpPr/>
            <p:nvPr/>
          </p:nvSpPr>
          <p:spPr>
            <a:xfrm>
              <a:off x="-10" y="315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32" name="Google Shape;2232;p44"/>
            <p:cNvSpPr/>
            <p:nvPr/>
          </p:nvSpPr>
          <p:spPr>
            <a:xfrm>
              <a:off x="186833" y="47281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33" name="Google Shape;2233;p44"/>
            <p:cNvSpPr/>
            <p:nvPr/>
          </p:nvSpPr>
          <p:spPr>
            <a:xfrm>
              <a:off x="6" y="6303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34" name="Google Shape;2234;p44"/>
            <p:cNvSpPr/>
            <p:nvPr/>
          </p:nvSpPr>
          <p:spPr>
            <a:xfrm>
              <a:off x="376446" y="1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35" name="Google Shape;2235;p44"/>
            <p:cNvSpPr/>
            <p:nvPr/>
          </p:nvSpPr>
          <p:spPr>
            <a:xfrm>
              <a:off x="373650" y="315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36" name="Google Shape;2236;p44"/>
            <p:cNvSpPr/>
            <p:nvPr/>
          </p:nvSpPr>
          <p:spPr>
            <a:xfrm>
              <a:off x="560470" y="1576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37" name="Google Shape;2237;p44"/>
            <p:cNvSpPr/>
            <p:nvPr/>
          </p:nvSpPr>
          <p:spPr>
            <a:xfrm>
              <a:off x="747290" y="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238" name="Google Shape;2238;p44"/>
          <p:cNvGrpSpPr/>
          <p:nvPr/>
        </p:nvGrpSpPr>
        <p:grpSpPr>
          <a:xfrm>
            <a:off x="-10" y="4355700"/>
            <a:ext cx="904800" cy="787800"/>
            <a:chOff x="-10" y="688850"/>
            <a:chExt cx="904800" cy="787800"/>
          </a:xfrm>
        </p:grpSpPr>
        <p:sp>
          <p:nvSpPr>
            <p:cNvPr id="2239" name="Google Shape;2239;p44"/>
            <p:cNvSpPr/>
            <p:nvPr/>
          </p:nvSpPr>
          <p:spPr>
            <a:xfrm rot="10800000" flipH="1">
              <a:off x="0" y="1319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40" name="Google Shape;2240;p44"/>
            <p:cNvSpPr/>
            <p:nvPr/>
          </p:nvSpPr>
          <p:spPr>
            <a:xfrm rot="10800000" flipH="1">
              <a:off x="186820" y="11614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41" name="Google Shape;2241;p44"/>
            <p:cNvSpPr/>
            <p:nvPr/>
          </p:nvSpPr>
          <p:spPr>
            <a:xfrm rot="10800000" flipH="1">
              <a:off x="-10" y="10040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42" name="Google Shape;2242;p44"/>
            <p:cNvSpPr/>
            <p:nvPr/>
          </p:nvSpPr>
          <p:spPr>
            <a:xfrm rot="10800000" flipH="1">
              <a:off x="186833" y="8463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43" name="Google Shape;2243;p44"/>
            <p:cNvSpPr/>
            <p:nvPr/>
          </p:nvSpPr>
          <p:spPr>
            <a:xfrm rot="10800000" flipH="1">
              <a:off x="6" y="688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44" name="Google Shape;2244;p44"/>
            <p:cNvSpPr/>
            <p:nvPr/>
          </p:nvSpPr>
          <p:spPr>
            <a:xfrm rot="10800000" flipH="1">
              <a:off x="376446" y="13191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45" name="Google Shape;2245;p44"/>
            <p:cNvSpPr/>
            <p:nvPr/>
          </p:nvSpPr>
          <p:spPr>
            <a:xfrm rot="10800000" flipH="1">
              <a:off x="373650" y="10040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46" name="Google Shape;2246;p44"/>
            <p:cNvSpPr/>
            <p:nvPr/>
          </p:nvSpPr>
          <p:spPr>
            <a:xfrm rot="10800000" flipH="1">
              <a:off x="560470" y="11614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47" name="Google Shape;2247;p44"/>
            <p:cNvSpPr/>
            <p:nvPr/>
          </p:nvSpPr>
          <p:spPr>
            <a:xfrm rot="10800000" flipH="1">
              <a:off x="747290" y="1319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248" name="Google Shape;2248;p44"/>
          <p:cNvGrpSpPr/>
          <p:nvPr/>
        </p:nvGrpSpPr>
        <p:grpSpPr>
          <a:xfrm flipH="1">
            <a:off x="8239190" y="0"/>
            <a:ext cx="904800" cy="787800"/>
            <a:chOff x="-10" y="0"/>
            <a:chExt cx="904800" cy="787800"/>
          </a:xfrm>
        </p:grpSpPr>
        <p:sp>
          <p:nvSpPr>
            <p:cNvPr id="2249" name="Google Shape;2249;p44"/>
            <p:cNvSpPr/>
            <p:nvPr/>
          </p:nvSpPr>
          <p:spPr>
            <a:xfrm>
              <a:off x="0" y="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50" name="Google Shape;2250;p44"/>
            <p:cNvSpPr/>
            <p:nvPr/>
          </p:nvSpPr>
          <p:spPr>
            <a:xfrm>
              <a:off x="186820" y="1576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51" name="Google Shape;2251;p44"/>
            <p:cNvSpPr/>
            <p:nvPr/>
          </p:nvSpPr>
          <p:spPr>
            <a:xfrm>
              <a:off x="-10" y="315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52" name="Google Shape;2252;p44"/>
            <p:cNvSpPr/>
            <p:nvPr/>
          </p:nvSpPr>
          <p:spPr>
            <a:xfrm>
              <a:off x="186833" y="47281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53" name="Google Shape;2253;p44"/>
            <p:cNvSpPr/>
            <p:nvPr/>
          </p:nvSpPr>
          <p:spPr>
            <a:xfrm>
              <a:off x="6" y="6303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54" name="Google Shape;2254;p44"/>
            <p:cNvSpPr/>
            <p:nvPr/>
          </p:nvSpPr>
          <p:spPr>
            <a:xfrm>
              <a:off x="376446" y="1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55" name="Google Shape;2255;p44"/>
            <p:cNvSpPr/>
            <p:nvPr/>
          </p:nvSpPr>
          <p:spPr>
            <a:xfrm>
              <a:off x="373650" y="315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56" name="Google Shape;2256;p44"/>
            <p:cNvSpPr/>
            <p:nvPr/>
          </p:nvSpPr>
          <p:spPr>
            <a:xfrm>
              <a:off x="560470" y="15766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57" name="Google Shape;2257;p44"/>
            <p:cNvSpPr/>
            <p:nvPr/>
          </p:nvSpPr>
          <p:spPr>
            <a:xfrm>
              <a:off x="747290" y="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258" name="Google Shape;2258;p44"/>
          <p:cNvGrpSpPr/>
          <p:nvPr/>
        </p:nvGrpSpPr>
        <p:grpSpPr>
          <a:xfrm flipH="1">
            <a:off x="8239190" y="4355700"/>
            <a:ext cx="904800" cy="787800"/>
            <a:chOff x="-10" y="688850"/>
            <a:chExt cx="904800" cy="787800"/>
          </a:xfrm>
        </p:grpSpPr>
        <p:sp>
          <p:nvSpPr>
            <p:cNvPr id="2259" name="Google Shape;2259;p44"/>
            <p:cNvSpPr/>
            <p:nvPr/>
          </p:nvSpPr>
          <p:spPr>
            <a:xfrm rot="10800000" flipH="1">
              <a:off x="0" y="1319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60" name="Google Shape;2260;p44"/>
            <p:cNvSpPr/>
            <p:nvPr/>
          </p:nvSpPr>
          <p:spPr>
            <a:xfrm rot="10800000" flipH="1">
              <a:off x="186820" y="11614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61" name="Google Shape;2261;p44"/>
            <p:cNvSpPr/>
            <p:nvPr/>
          </p:nvSpPr>
          <p:spPr>
            <a:xfrm rot="10800000" flipH="1">
              <a:off x="-10" y="10040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62" name="Google Shape;2262;p44"/>
            <p:cNvSpPr/>
            <p:nvPr/>
          </p:nvSpPr>
          <p:spPr>
            <a:xfrm rot="10800000" flipH="1">
              <a:off x="186833" y="8463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63" name="Google Shape;2263;p44"/>
            <p:cNvSpPr/>
            <p:nvPr/>
          </p:nvSpPr>
          <p:spPr>
            <a:xfrm rot="10800000" flipH="1">
              <a:off x="6" y="6888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64" name="Google Shape;2264;p44"/>
            <p:cNvSpPr/>
            <p:nvPr/>
          </p:nvSpPr>
          <p:spPr>
            <a:xfrm rot="10800000" flipH="1">
              <a:off x="376446" y="13191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65" name="Google Shape;2265;p44"/>
            <p:cNvSpPr/>
            <p:nvPr/>
          </p:nvSpPr>
          <p:spPr>
            <a:xfrm rot="10800000" flipH="1">
              <a:off x="373650" y="100400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66" name="Google Shape;2266;p44"/>
            <p:cNvSpPr/>
            <p:nvPr/>
          </p:nvSpPr>
          <p:spPr>
            <a:xfrm rot="10800000" flipH="1">
              <a:off x="560470" y="116148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67" name="Google Shape;2267;p44"/>
            <p:cNvSpPr/>
            <p:nvPr/>
          </p:nvSpPr>
          <p:spPr>
            <a:xfrm rot="10800000" flipH="1">
              <a:off x="747290" y="131915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text 9">
  <p:cSld name="CUSTOM_14_1_1">
    <p:spTree>
      <p:nvGrpSpPr>
        <p:cNvPr id="1" name="Shape 2268"/>
        <p:cNvGrpSpPr/>
        <p:nvPr/>
      </p:nvGrpSpPr>
      <p:grpSpPr>
        <a:xfrm>
          <a:off x="0" y="0"/>
          <a:ext cx="0" cy="0"/>
          <a:chOff x="0" y="0"/>
          <a:chExt cx="0" cy="0"/>
        </a:xfrm>
      </p:grpSpPr>
      <p:sp>
        <p:nvSpPr>
          <p:cNvPr id="2269" name="Google Shape;2269;p45"/>
          <p:cNvSpPr/>
          <p:nvPr/>
        </p:nvSpPr>
        <p:spPr>
          <a:xfrm>
            <a:off x="732100" y="1040150"/>
            <a:ext cx="7679700" cy="29133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70" name="Google Shape;2270;p45"/>
          <p:cNvSpPr txBox="1">
            <a:spLocks noGrp="1"/>
          </p:cNvSpPr>
          <p:nvPr>
            <p:ph type="subTitle" idx="1"/>
          </p:nvPr>
        </p:nvSpPr>
        <p:spPr>
          <a:xfrm>
            <a:off x="732100" y="4770450"/>
            <a:ext cx="2200200" cy="206100"/>
          </a:xfrm>
          <a:prstGeom prst="rect">
            <a:avLst/>
          </a:prstGeom>
        </p:spPr>
        <p:txBody>
          <a:bodyPr spcFirstLastPara="1" wrap="square" lIns="0" tIns="91425" rIns="91425" bIns="91425" anchor="ctr" anchorCtr="0">
            <a:noAutofit/>
          </a:bodyPr>
          <a:lstStyle>
            <a:lvl1pPr lvl="0"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2271" name="Google Shape;2271;p45"/>
          <p:cNvSpPr txBox="1">
            <a:spLocks noGrp="1"/>
          </p:cNvSpPr>
          <p:nvPr>
            <p:ph type="subTitle" idx="2"/>
          </p:nvPr>
        </p:nvSpPr>
        <p:spPr>
          <a:xfrm>
            <a:off x="3819450" y="4770450"/>
            <a:ext cx="1505100" cy="2061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2272" name="Google Shape;2272;p45"/>
          <p:cNvSpPr txBox="1">
            <a:spLocks noGrp="1"/>
          </p:cNvSpPr>
          <p:nvPr>
            <p:ph type="subTitle" idx="3"/>
          </p:nvPr>
        </p:nvSpPr>
        <p:spPr>
          <a:xfrm>
            <a:off x="6906800" y="4770450"/>
            <a:ext cx="1505100" cy="206100"/>
          </a:xfrm>
          <a:prstGeom prst="rect">
            <a:avLst/>
          </a:prstGeom>
        </p:spPr>
        <p:txBody>
          <a:bodyPr spcFirstLastPara="1" wrap="square" lIns="91425" tIns="91425" rIns="0" bIns="91425" anchor="ctr" anchorCtr="0">
            <a:noAutofit/>
          </a:bodyPr>
          <a:lstStyle>
            <a:lvl1pPr lvl="0" algn="r" rtl="0">
              <a:lnSpc>
                <a:spcPct val="100000"/>
              </a:lnSpc>
              <a:spcBef>
                <a:spcPct val="0"/>
              </a:spcBef>
              <a:spcAft>
                <a:spcPct val="0"/>
              </a:spcAft>
              <a:buSzPts val="1000"/>
              <a:buNone/>
              <a:defRPr sz="900"/>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sp>
        <p:nvSpPr>
          <p:cNvPr id="2273" name="Google Shape;2273;p45"/>
          <p:cNvSpPr txBox="1">
            <a:spLocks noGrp="1"/>
          </p:cNvSpPr>
          <p:nvPr>
            <p:ph type="title"/>
          </p:nvPr>
        </p:nvSpPr>
        <p:spPr>
          <a:xfrm>
            <a:off x="1875600" y="2621375"/>
            <a:ext cx="5374800" cy="1226700"/>
          </a:xfrm>
          <a:prstGeom prst="rect">
            <a:avLst/>
          </a:prstGeom>
          <a:effectLst>
            <a:outerShdw dist="47625" dir="3300000" algn="bl" rotWithShape="0">
              <a:schemeClr val="dk2"/>
            </a:outerShdw>
          </a:effectLst>
        </p:spPr>
        <p:txBody>
          <a:bodyPr spcFirstLastPara="1" wrap="square" lIns="91425" tIns="91425" rIns="91425" bIns="91425" anchor="ctr" anchorCtr="0">
            <a:noAutofit/>
          </a:bodyPr>
          <a:lstStyle>
            <a:lvl1pPr lvl="0" algn="ctr" rtl="0">
              <a:spcBef>
                <a:spcPct val="0"/>
              </a:spcBef>
              <a:spcAft>
                <a:spcPct val="0"/>
              </a:spcAft>
              <a:buSzPts val="3600"/>
              <a:buNone/>
              <a:defRPr sz="36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endParaRPr/>
          </a:p>
        </p:txBody>
      </p:sp>
      <p:sp>
        <p:nvSpPr>
          <p:cNvPr id="2274" name="Google Shape;2274;p45"/>
          <p:cNvSpPr txBox="1">
            <a:spLocks noGrp="1"/>
          </p:cNvSpPr>
          <p:nvPr>
            <p:ph type="title" idx="4" hasCustomPrompt="1"/>
          </p:nvPr>
        </p:nvSpPr>
        <p:spPr>
          <a:xfrm>
            <a:off x="3555413" y="1040150"/>
            <a:ext cx="2033400" cy="1701900"/>
          </a:xfrm>
          <a:prstGeom prst="rect">
            <a:avLst/>
          </a:prstGeom>
          <a:effectLst>
            <a:outerShdw dist="47625" dir="3180000" algn="bl" rotWithShape="0">
              <a:schemeClr val="dk1"/>
            </a:outerShdw>
          </a:effectLst>
        </p:spPr>
        <p:txBody>
          <a:bodyPr spcFirstLastPara="1" wrap="square" lIns="91425" tIns="182875" rIns="91425" bIns="0" anchor="ctr" anchorCtr="0">
            <a:noAutofit/>
          </a:bodyPr>
          <a:lstStyle>
            <a:lvl1pPr lvl="0" algn="ctr" rtl="0">
              <a:spcBef>
                <a:spcPct val="0"/>
              </a:spcBef>
              <a:spcAft>
                <a:spcPct val="0"/>
              </a:spcAft>
              <a:buSzPts val="4800"/>
              <a:buNone/>
              <a:defRPr sz="7200"/>
            </a:lvl1pPr>
            <a:lvl2pPr lvl="1" algn="ctr" rtl="0">
              <a:spcBef>
                <a:spcPct val="0"/>
              </a:spcBef>
              <a:spcAft>
                <a:spcPct val="0"/>
              </a:spcAft>
              <a:buSzPts val="4800"/>
              <a:buNone/>
              <a:defRPr sz="4800"/>
            </a:lvl2pPr>
            <a:lvl3pPr lvl="2" algn="ctr" rtl="0">
              <a:spcBef>
                <a:spcPct val="0"/>
              </a:spcBef>
              <a:spcAft>
                <a:spcPct val="0"/>
              </a:spcAft>
              <a:buSzPts val="4800"/>
              <a:buNone/>
              <a:defRPr sz="4800"/>
            </a:lvl3pPr>
            <a:lvl4pPr lvl="3" algn="ctr" rtl="0">
              <a:spcBef>
                <a:spcPct val="0"/>
              </a:spcBef>
              <a:spcAft>
                <a:spcPct val="0"/>
              </a:spcAft>
              <a:buSzPts val="4800"/>
              <a:buNone/>
              <a:defRPr sz="4800"/>
            </a:lvl4pPr>
            <a:lvl5pPr lvl="4" algn="ctr" rtl="0">
              <a:spcBef>
                <a:spcPct val="0"/>
              </a:spcBef>
              <a:spcAft>
                <a:spcPct val="0"/>
              </a:spcAft>
              <a:buSzPts val="4800"/>
              <a:buNone/>
              <a:defRPr sz="4800"/>
            </a:lvl5pPr>
            <a:lvl6pPr lvl="5" algn="ctr" rtl="0">
              <a:spcBef>
                <a:spcPct val="0"/>
              </a:spcBef>
              <a:spcAft>
                <a:spcPct val="0"/>
              </a:spcAft>
              <a:buSzPts val="4800"/>
              <a:buNone/>
              <a:defRPr sz="4800"/>
            </a:lvl6pPr>
            <a:lvl7pPr lvl="6" algn="ctr" rtl="0">
              <a:spcBef>
                <a:spcPct val="0"/>
              </a:spcBef>
              <a:spcAft>
                <a:spcPct val="0"/>
              </a:spcAft>
              <a:buSzPts val="4800"/>
              <a:buNone/>
              <a:defRPr sz="4800"/>
            </a:lvl7pPr>
            <a:lvl8pPr lvl="7" algn="ctr" rtl="0">
              <a:spcBef>
                <a:spcPct val="0"/>
              </a:spcBef>
              <a:spcAft>
                <a:spcPct val="0"/>
              </a:spcAft>
              <a:buSzPts val="4800"/>
              <a:buNone/>
              <a:defRPr sz="4800"/>
            </a:lvl8pPr>
            <a:lvl9pPr lvl="8" algn="ctr" rtl="0">
              <a:spcBef>
                <a:spcPct val="0"/>
              </a:spcBef>
              <a:spcAft>
                <a:spcPct val="0"/>
              </a:spcAft>
              <a:buSzPts val="4800"/>
              <a:buNone/>
              <a:defRPr sz="4800"/>
            </a:lvl9pPr>
          </a:lstStyle>
          <a:p>
            <a:r>
              <a:t>xx%</a:t>
            </a:r>
          </a:p>
        </p:txBody>
      </p:sp>
      <p:sp>
        <p:nvSpPr>
          <p:cNvPr id="2275" name="Google Shape;2275;p45"/>
          <p:cNvSpPr txBox="1">
            <a:spLocks noGrp="1"/>
          </p:cNvSpPr>
          <p:nvPr>
            <p:ph type="subTitle" idx="5"/>
          </p:nvPr>
        </p:nvSpPr>
        <p:spPr>
          <a:xfrm>
            <a:off x="1875600" y="4056800"/>
            <a:ext cx="5392800" cy="3870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sz="1400">
                <a:solidFill>
                  <a:schemeClr val="dk1"/>
                </a:solidFill>
              </a:defRPr>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2276" name="Google Shape;2276;p45"/>
          <p:cNvGrpSpPr/>
          <p:nvPr/>
        </p:nvGrpSpPr>
        <p:grpSpPr>
          <a:xfrm>
            <a:off x="732100" y="134998"/>
            <a:ext cx="7679800" cy="270000"/>
            <a:chOff x="732100" y="631600"/>
            <a:chExt cx="7679800" cy="270000"/>
          </a:xfrm>
        </p:grpSpPr>
        <p:sp>
          <p:nvSpPr>
            <p:cNvPr id="2277" name="Google Shape;2277;p45"/>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00">
                  <a:solidFill>
                    <a:schemeClr val="lt1"/>
                  </a:solidFill>
                  <a:latin typeface="Orbitron"/>
                  <a:ea typeface="Orbitron"/>
                  <a:cs typeface="Orbitron"/>
                  <a:sym typeface="Orbitron"/>
                </a:rPr>
                <a:t>P100</a:t>
              </a:r>
              <a:endParaRPr sz="900">
                <a:solidFill>
                  <a:schemeClr val="lt1"/>
                </a:solidFill>
                <a:latin typeface="Orbitron"/>
                <a:ea typeface="Orbitron"/>
                <a:cs typeface="Orbitron"/>
                <a:sym typeface="Orbitron"/>
              </a:endParaRPr>
            </a:p>
          </p:txBody>
        </p:sp>
        <p:sp>
          <p:nvSpPr>
            <p:cNvPr id="2278" name="Google Shape;2278;p45"/>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WT-FAX  100</a:t>
              </a:r>
              <a:endParaRPr sz="900">
                <a:solidFill>
                  <a:schemeClr val="lt1"/>
                </a:solidFill>
                <a:latin typeface="Orbitron"/>
                <a:ea typeface="Orbitron"/>
                <a:cs typeface="Orbitron"/>
                <a:sym typeface="Orbitron"/>
              </a:endParaRPr>
            </a:p>
          </p:txBody>
        </p:sp>
        <p:sp>
          <p:nvSpPr>
            <p:cNvPr id="2279" name="Google Shape;2279;p45"/>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900">
                  <a:solidFill>
                    <a:schemeClr val="lt1"/>
                  </a:solidFill>
                  <a:latin typeface="Orbitron"/>
                  <a:ea typeface="Orbitron"/>
                  <a:cs typeface="Orbitron"/>
                  <a:sym typeface="Orbitron"/>
                </a:rPr>
                <a:t>Wed 24 Oct</a:t>
              </a:r>
              <a:endParaRPr sz="900">
                <a:solidFill>
                  <a:schemeClr val="lt1"/>
                </a:solidFill>
                <a:latin typeface="Orbitron"/>
                <a:ea typeface="Orbitron"/>
                <a:cs typeface="Orbitron"/>
                <a:sym typeface="Orbitron"/>
              </a:endParaRPr>
            </a:p>
          </p:txBody>
        </p:sp>
        <p:sp>
          <p:nvSpPr>
            <p:cNvPr id="2280" name="Google Shape;2280;p45"/>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900">
                  <a:solidFill>
                    <a:schemeClr val="lt1"/>
                  </a:solidFill>
                  <a:latin typeface="Orbitron"/>
                  <a:ea typeface="Orbitron"/>
                  <a:cs typeface="Orbitron"/>
                  <a:sym typeface="Orbitron"/>
                </a:rPr>
                <a:t>14.09.4</a:t>
              </a:r>
              <a:endParaRPr sz="900">
                <a:solidFill>
                  <a:schemeClr val="lt1"/>
                </a:solidFill>
                <a:latin typeface="Orbitron"/>
                <a:ea typeface="Orbitron"/>
                <a:cs typeface="Orbitron"/>
                <a:sym typeface="Orbitron"/>
              </a:endParaRPr>
            </a:p>
          </p:txBody>
        </p:sp>
      </p:grpSp>
      <p:grpSp>
        <p:nvGrpSpPr>
          <p:cNvPr id="2281" name="Google Shape;2281;p45"/>
          <p:cNvGrpSpPr/>
          <p:nvPr/>
        </p:nvGrpSpPr>
        <p:grpSpPr>
          <a:xfrm>
            <a:off x="-33738" y="-622212"/>
            <a:ext cx="315162" cy="7702836"/>
            <a:chOff x="-33738" y="2781638"/>
            <a:chExt cx="315162" cy="7702836"/>
          </a:xfrm>
        </p:grpSpPr>
        <p:sp>
          <p:nvSpPr>
            <p:cNvPr id="2282" name="Google Shape;2282;p45"/>
            <p:cNvSpPr/>
            <p:nvPr/>
          </p:nvSpPr>
          <p:spPr>
            <a:xfrm rot="5400000">
              <a:off x="123924" y="27816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83" name="Google Shape;2283;p45"/>
            <p:cNvSpPr/>
            <p:nvPr/>
          </p:nvSpPr>
          <p:spPr>
            <a:xfrm rot="5400000">
              <a:off x="-33738" y="297027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84" name="Google Shape;2284;p45"/>
            <p:cNvSpPr/>
            <p:nvPr/>
          </p:nvSpPr>
          <p:spPr>
            <a:xfrm rot="5400000">
              <a:off x="123924" y="31589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85" name="Google Shape;2285;p45"/>
            <p:cNvSpPr/>
            <p:nvPr/>
          </p:nvSpPr>
          <p:spPr>
            <a:xfrm rot="5400000">
              <a:off x="-33738" y="33475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86" name="Google Shape;2286;p45"/>
            <p:cNvSpPr/>
            <p:nvPr/>
          </p:nvSpPr>
          <p:spPr>
            <a:xfrm rot="5400000">
              <a:off x="123924" y="35361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87" name="Google Shape;2287;p45"/>
            <p:cNvSpPr/>
            <p:nvPr/>
          </p:nvSpPr>
          <p:spPr>
            <a:xfrm rot="5400000">
              <a:off x="-33738" y="37248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88" name="Google Shape;2288;p45"/>
            <p:cNvSpPr/>
            <p:nvPr/>
          </p:nvSpPr>
          <p:spPr>
            <a:xfrm rot="5400000">
              <a:off x="123924" y="39134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89" name="Google Shape;2289;p45"/>
            <p:cNvSpPr/>
            <p:nvPr/>
          </p:nvSpPr>
          <p:spPr>
            <a:xfrm rot="5400000">
              <a:off x="-33738" y="41020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90" name="Google Shape;2290;p45"/>
            <p:cNvSpPr/>
            <p:nvPr/>
          </p:nvSpPr>
          <p:spPr>
            <a:xfrm rot="5400000">
              <a:off x="123924" y="42907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91" name="Google Shape;2291;p45"/>
            <p:cNvSpPr/>
            <p:nvPr/>
          </p:nvSpPr>
          <p:spPr>
            <a:xfrm rot="5400000">
              <a:off x="-33738" y="44793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92" name="Google Shape;2292;p45"/>
            <p:cNvSpPr/>
            <p:nvPr/>
          </p:nvSpPr>
          <p:spPr>
            <a:xfrm rot="5400000">
              <a:off x="123924" y="46679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93" name="Google Shape;2293;p45"/>
            <p:cNvSpPr/>
            <p:nvPr/>
          </p:nvSpPr>
          <p:spPr>
            <a:xfrm rot="5400000">
              <a:off x="-33738" y="48566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94" name="Google Shape;2294;p45"/>
            <p:cNvSpPr/>
            <p:nvPr/>
          </p:nvSpPr>
          <p:spPr>
            <a:xfrm rot="5400000">
              <a:off x="123924" y="50452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95" name="Google Shape;2295;p45"/>
            <p:cNvSpPr/>
            <p:nvPr/>
          </p:nvSpPr>
          <p:spPr>
            <a:xfrm rot="5400000">
              <a:off x="-33738" y="52338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96" name="Google Shape;2296;p45"/>
            <p:cNvSpPr/>
            <p:nvPr/>
          </p:nvSpPr>
          <p:spPr>
            <a:xfrm rot="5400000">
              <a:off x="123924" y="54225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97" name="Google Shape;2297;p45"/>
            <p:cNvSpPr/>
            <p:nvPr/>
          </p:nvSpPr>
          <p:spPr>
            <a:xfrm rot="5400000">
              <a:off x="-33738" y="56111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98" name="Google Shape;2298;p45"/>
            <p:cNvSpPr/>
            <p:nvPr/>
          </p:nvSpPr>
          <p:spPr>
            <a:xfrm rot="5400000">
              <a:off x="123924" y="57997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299" name="Google Shape;2299;p45"/>
            <p:cNvSpPr/>
            <p:nvPr/>
          </p:nvSpPr>
          <p:spPr>
            <a:xfrm rot="5400000">
              <a:off x="-33738" y="59884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00" name="Google Shape;2300;p45"/>
            <p:cNvSpPr/>
            <p:nvPr/>
          </p:nvSpPr>
          <p:spPr>
            <a:xfrm rot="5400000">
              <a:off x="123924" y="61770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01" name="Google Shape;2301;p45"/>
            <p:cNvSpPr/>
            <p:nvPr/>
          </p:nvSpPr>
          <p:spPr>
            <a:xfrm rot="5400000">
              <a:off x="-33738" y="63656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02" name="Google Shape;2302;p45"/>
            <p:cNvSpPr/>
            <p:nvPr/>
          </p:nvSpPr>
          <p:spPr>
            <a:xfrm rot="5400000">
              <a:off x="123924" y="65543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03" name="Google Shape;2303;p45"/>
            <p:cNvSpPr/>
            <p:nvPr/>
          </p:nvSpPr>
          <p:spPr>
            <a:xfrm rot="5400000">
              <a:off x="-33738" y="67429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04" name="Google Shape;2304;p45"/>
            <p:cNvSpPr/>
            <p:nvPr/>
          </p:nvSpPr>
          <p:spPr>
            <a:xfrm rot="5400000">
              <a:off x="123924" y="69315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05" name="Google Shape;2305;p45"/>
            <p:cNvSpPr/>
            <p:nvPr/>
          </p:nvSpPr>
          <p:spPr>
            <a:xfrm rot="5400000">
              <a:off x="-33738" y="71202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06" name="Google Shape;2306;p45"/>
            <p:cNvSpPr/>
            <p:nvPr/>
          </p:nvSpPr>
          <p:spPr>
            <a:xfrm rot="5400000">
              <a:off x="123924" y="73088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07" name="Google Shape;2307;p45"/>
            <p:cNvSpPr/>
            <p:nvPr/>
          </p:nvSpPr>
          <p:spPr>
            <a:xfrm rot="5400000">
              <a:off x="-33738" y="74974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08" name="Google Shape;2308;p45"/>
            <p:cNvSpPr/>
            <p:nvPr/>
          </p:nvSpPr>
          <p:spPr>
            <a:xfrm rot="5400000">
              <a:off x="123924" y="76861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09" name="Google Shape;2309;p45"/>
            <p:cNvSpPr/>
            <p:nvPr/>
          </p:nvSpPr>
          <p:spPr>
            <a:xfrm rot="5400000">
              <a:off x="-33738" y="78747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10" name="Google Shape;2310;p45"/>
            <p:cNvSpPr/>
            <p:nvPr/>
          </p:nvSpPr>
          <p:spPr>
            <a:xfrm rot="5400000">
              <a:off x="123924" y="80633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11" name="Google Shape;2311;p45"/>
            <p:cNvSpPr/>
            <p:nvPr/>
          </p:nvSpPr>
          <p:spPr>
            <a:xfrm rot="5400000">
              <a:off x="-33738" y="82520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12" name="Google Shape;2312;p45"/>
            <p:cNvSpPr/>
            <p:nvPr/>
          </p:nvSpPr>
          <p:spPr>
            <a:xfrm rot="5400000">
              <a:off x="123924" y="84406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13" name="Google Shape;2313;p45"/>
            <p:cNvSpPr/>
            <p:nvPr/>
          </p:nvSpPr>
          <p:spPr>
            <a:xfrm rot="5400000">
              <a:off x="-33738" y="86292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14" name="Google Shape;2314;p45"/>
            <p:cNvSpPr/>
            <p:nvPr/>
          </p:nvSpPr>
          <p:spPr>
            <a:xfrm rot="5400000">
              <a:off x="123924" y="88179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15" name="Google Shape;2315;p45"/>
            <p:cNvSpPr/>
            <p:nvPr/>
          </p:nvSpPr>
          <p:spPr>
            <a:xfrm rot="5400000">
              <a:off x="-33738" y="90065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16" name="Google Shape;2316;p45"/>
            <p:cNvSpPr/>
            <p:nvPr/>
          </p:nvSpPr>
          <p:spPr>
            <a:xfrm rot="5400000">
              <a:off x="123924" y="91951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17" name="Google Shape;2317;p45"/>
            <p:cNvSpPr/>
            <p:nvPr/>
          </p:nvSpPr>
          <p:spPr>
            <a:xfrm rot="5400000">
              <a:off x="-33738" y="93838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18" name="Google Shape;2318;p45"/>
            <p:cNvSpPr/>
            <p:nvPr/>
          </p:nvSpPr>
          <p:spPr>
            <a:xfrm rot="5400000">
              <a:off x="123924" y="95724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19" name="Google Shape;2319;p45"/>
            <p:cNvSpPr/>
            <p:nvPr/>
          </p:nvSpPr>
          <p:spPr>
            <a:xfrm rot="5400000">
              <a:off x="-33738" y="97610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20" name="Google Shape;2320;p45"/>
            <p:cNvSpPr/>
            <p:nvPr/>
          </p:nvSpPr>
          <p:spPr>
            <a:xfrm rot="5400000">
              <a:off x="123924" y="994970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21" name="Google Shape;2321;p45"/>
            <p:cNvSpPr/>
            <p:nvPr/>
          </p:nvSpPr>
          <p:spPr>
            <a:xfrm rot="5400000">
              <a:off x="-33738" y="101383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22" name="Google Shape;2322;p45"/>
            <p:cNvSpPr/>
            <p:nvPr/>
          </p:nvSpPr>
          <p:spPr>
            <a:xfrm rot="5400000">
              <a:off x="123924" y="103269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323" name="Google Shape;2323;p45"/>
          <p:cNvGrpSpPr/>
          <p:nvPr/>
        </p:nvGrpSpPr>
        <p:grpSpPr>
          <a:xfrm>
            <a:off x="720000" y="713500"/>
            <a:ext cx="7704724" cy="206200"/>
            <a:chOff x="0" y="-3498760"/>
            <a:chExt cx="9143988" cy="284100"/>
          </a:xfrm>
        </p:grpSpPr>
        <p:sp>
          <p:nvSpPr>
            <p:cNvPr id="2324" name="Google Shape;2324;p45"/>
            <p:cNvSpPr/>
            <p:nvPr/>
          </p:nvSpPr>
          <p:spPr>
            <a:xfrm>
              <a:off x="0" y="-3498760"/>
              <a:ext cx="1306200" cy="2841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25" name="Google Shape;2325;p45"/>
            <p:cNvSpPr/>
            <p:nvPr/>
          </p:nvSpPr>
          <p:spPr>
            <a:xfrm>
              <a:off x="1306298" y="-3498760"/>
              <a:ext cx="1306200" cy="2841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26" name="Google Shape;2326;p45"/>
            <p:cNvSpPr/>
            <p:nvPr/>
          </p:nvSpPr>
          <p:spPr>
            <a:xfrm>
              <a:off x="2612596" y="-3498760"/>
              <a:ext cx="1306200" cy="284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27" name="Google Shape;2327;p45"/>
            <p:cNvSpPr/>
            <p:nvPr/>
          </p:nvSpPr>
          <p:spPr>
            <a:xfrm>
              <a:off x="3918894" y="-3498760"/>
              <a:ext cx="1306200" cy="2841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28" name="Google Shape;2328;p45"/>
            <p:cNvSpPr/>
            <p:nvPr/>
          </p:nvSpPr>
          <p:spPr>
            <a:xfrm>
              <a:off x="5225192" y="-3498760"/>
              <a:ext cx="1306200" cy="2841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29" name="Google Shape;2329;p45"/>
            <p:cNvSpPr/>
            <p:nvPr/>
          </p:nvSpPr>
          <p:spPr>
            <a:xfrm>
              <a:off x="6531490" y="-3498760"/>
              <a:ext cx="1306200" cy="2841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30" name="Google Shape;2330;p45"/>
            <p:cNvSpPr/>
            <p:nvPr/>
          </p:nvSpPr>
          <p:spPr>
            <a:xfrm>
              <a:off x="7837788" y="-3498760"/>
              <a:ext cx="1306200" cy="2841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331" name="Google Shape;2331;p45"/>
          <p:cNvGrpSpPr/>
          <p:nvPr/>
        </p:nvGrpSpPr>
        <p:grpSpPr>
          <a:xfrm>
            <a:off x="8844587" y="-622212"/>
            <a:ext cx="315162" cy="7702836"/>
            <a:chOff x="-33738" y="2781638"/>
            <a:chExt cx="315162" cy="7702836"/>
          </a:xfrm>
        </p:grpSpPr>
        <p:sp>
          <p:nvSpPr>
            <p:cNvPr id="2332" name="Google Shape;2332;p45"/>
            <p:cNvSpPr/>
            <p:nvPr/>
          </p:nvSpPr>
          <p:spPr>
            <a:xfrm rot="5400000">
              <a:off x="123924" y="27816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33" name="Google Shape;2333;p45"/>
            <p:cNvSpPr/>
            <p:nvPr/>
          </p:nvSpPr>
          <p:spPr>
            <a:xfrm rot="5400000">
              <a:off x="-33738" y="297027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34" name="Google Shape;2334;p45"/>
            <p:cNvSpPr/>
            <p:nvPr/>
          </p:nvSpPr>
          <p:spPr>
            <a:xfrm rot="5400000">
              <a:off x="123924" y="31589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35" name="Google Shape;2335;p45"/>
            <p:cNvSpPr/>
            <p:nvPr/>
          </p:nvSpPr>
          <p:spPr>
            <a:xfrm rot="5400000">
              <a:off x="-33738" y="33475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36" name="Google Shape;2336;p45"/>
            <p:cNvSpPr/>
            <p:nvPr/>
          </p:nvSpPr>
          <p:spPr>
            <a:xfrm rot="5400000">
              <a:off x="123924" y="35361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37" name="Google Shape;2337;p45"/>
            <p:cNvSpPr/>
            <p:nvPr/>
          </p:nvSpPr>
          <p:spPr>
            <a:xfrm rot="5400000">
              <a:off x="-33738" y="37248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38" name="Google Shape;2338;p45"/>
            <p:cNvSpPr/>
            <p:nvPr/>
          </p:nvSpPr>
          <p:spPr>
            <a:xfrm rot="5400000">
              <a:off x="123924" y="39134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39" name="Google Shape;2339;p45"/>
            <p:cNvSpPr/>
            <p:nvPr/>
          </p:nvSpPr>
          <p:spPr>
            <a:xfrm rot="5400000">
              <a:off x="-33738" y="41020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40" name="Google Shape;2340;p45"/>
            <p:cNvSpPr/>
            <p:nvPr/>
          </p:nvSpPr>
          <p:spPr>
            <a:xfrm rot="5400000">
              <a:off x="123924" y="42907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41" name="Google Shape;2341;p45"/>
            <p:cNvSpPr/>
            <p:nvPr/>
          </p:nvSpPr>
          <p:spPr>
            <a:xfrm rot="5400000">
              <a:off x="-33738" y="44793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42" name="Google Shape;2342;p45"/>
            <p:cNvSpPr/>
            <p:nvPr/>
          </p:nvSpPr>
          <p:spPr>
            <a:xfrm rot="5400000">
              <a:off x="123924" y="46679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43" name="Google Shape;2343;p45"/>
            <p:cNvSpPr/>
            <p:nvPr/>
          </p:nvSpPr>
          <p:spPr>
            <a:xfrm rot="5400000">
              <a:off x="-33738" y="48566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44" name="Google Shape;2344;p45"/>
            <p:cNvSpPr/>
            <p:nvPr/>
          </p:nvSpPr>
          <p:spPr>
            <a:xfrm rot="5400000">
              <a:off x="123924" y="50452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45" name="Google Shape;2345;p45"/>
            <p:cNvSpPr/>
            <p:nvPr/>
          </p:nvSpPr>
          <p:spPr>
            <a:xfrm rot="5400000">
              <a:off x="-33738" y="52338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46" name="Google Shape;2346;p45"/>
            <p:cNvSpPr/>
            <p:nvPr/>
          </p:nvSpPr>
          <p:spPr>
            <a:xfrm rot="5400000">
              <a:off x="123924" y="54225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47" name="Google Shape;2347;p45"/>
            <p:cNvSpPr/>
            <p:nvPr/>
          </p:nvSpPr>
          <p:spPr>
            <a:xfrm rot="5400000">
              <a:off x="-33738" y="56111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48" name="Google Shape;2348;p45"/>
            <p:cNvSpPr/>
            <p:nvPr/>
          </p:nvSpPr>
          <p:spPr>
            <a:xfrm rot="5400000">
              <a:off x="123924" y="57997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49" name="Google Shape;2349;p45"/>
            <p:cNvSpPr/>
            <p:nvPr/>
          </p:nvSpPr>
          <p:spPr>
            <a:xfrm rot="5400000">
              <a:off x="-33738" y="59884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50" name="Google Shape;2350;p45"/>
            <p:cNvSpPr/>
            <p:nvPr/>
          </p:nvSpPr>
          <p:spPr>
            <a:xfrm rot="5400000">
              <a:off x="123924" y="61770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51" name="Google Shape;2351;p45"/>
            <p:cNvSpPr/>
            <p:nvPr/>
          </p:nvSpPr>
          <p:spPr>
            <a:xfrm rot="5400000">
              <a:off x="-33738" y="63656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52" name="Google Shape;2352;p45"/>
            <p:cNvSpPr/>
            <p:nvPr/>
          </p:nvSpPr>
          <p:spPr>
            <a:xfrm rot="5400000">
              <a:off x="123924" y="65543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53" name="Google Shape;2353;p45"/>
            <p:cNvSpPr/>
            <p:nvPr/>
          </p:nvSpPr>
          <p:spPr>
            <a:xfrm rot="5400000">
              <a:off x="-33738" y="67429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54" name="Google Shape;2354;p45"/>
            <p:cNvSpPr/>
            <p:nvPr/>
          </p:nvSpPr>
          <p:spPr>
            <a:xfrm rot="5400000">
              <a:off x="123924" y="69315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55" name="Google Shape;2355;p45"/>
            <p:cNvSpPr/>
            <p:nvPr/>
          </p:nvSpPr>
          <p:spPr>
            <a:xfrm rot="5400000">
              <a:off x="-33738" y="71202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56" name="Google Shape;2356;p45"/>
            <p:cNvSpPr/>
            <p:nvPr/>
          </p:nvSpPr>
          <p:spPr>
            <a:xfrm rot="5400000">
              <a:off x="123924" y="73088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57" name="Google Shape;2357;p45"/>
            <p:cNvSpPr/>
            <p:nvPr/>
          </p:nvSpPr>
          <p:spPr>
            <a:xfrm rot="5400000">
              <a:off x="-33738" y="74974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58" name="Google Shape;2358;p45"/>
            <p:cNvSpPr/>
            <p:nvPr/>
          </p:nvSpPr>
          <p:spPr>
            <a:xfrm rot="5400000">
              <a:off x="123924" y="76861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59" name="Google Shape;2359;p45"/>
            <p:cNvSpPr/>
            <p:nvPr/>
          </p:nvSpPr>
          <p:spPr>
            <a:xfrm rot="5400000">
              <a:off x="-33738" y="78747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60" name="Google Shape;2360;p45"/>
            <p:cNvSpPr/>
            <p:nvPr/>
          </p:nvSpPr>
          <p:spPr>
            <a:xfrm rot="5400000">
              <a:off x="123924" y="80633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61" name="Google Shape;2361;p45"/>
            <p:cNvSpPr/>
            <p:nvPr/>
          </p:nvSpPr>
          <p:spPr>
            <a:xfrm rot="5400000">
              <a:off x="-33738" y="82520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62" name="Google Shape;2362;p45"/>
            <p:cNvSpPr/>
            <p:nvPr/>
          </p:nvSpPr>
          <p:spPr>
            <a:xfrm rot="5400000">
              <a:off x="123924" y="84406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63" name="Google Shape;2363;p45"/>
            <p:cNvSpPr/>
            <p:nvPr/>
          </p:nvSpPr>
          <p:spPr>
            <a:xfrm rot="5400000">
              <a:off x="-33738" y="86292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64" name="Google Shape;2364;p45"/>
            <p:cNvSpPr/>
            <p:nvPr/>
          </p:nvSpPr>
          <p:spPr>
            <a:xfrm rot="5400000">
              <a:off x="123924" y="88179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65" name="Google Shape;2365;p45"/>
            <p:cNvSpPr/>
            <p:nvPr/>
          </p:nvSpPr>
          <p:spPr>
            <a:xfrm rot="5400000">
              <a:off x="-33738" y="90065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66" name="Google Shape;2366;p45"/>
            <p:cNvSpPr/>
            <p:nvPr/>
          </p:nvSpPr>
          <p:spPr>
            <a:xfrm rot="5400000">
              <a:off x="123924" y="91951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67" name="Google Shape;2367;p45"/>
            <p:cNvSpPr/>
            <p:nvPr/>
          </p:nvSpPr>
          <p:spPr>
            <a:xfrm rot="5400000">
              <a:off x="-33738" y="93838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68" name="Google Shape;2368;p45"/>
            <p:cNvSpPr/>
            <p:nvPr/>
          </p:nvSpPr>
          <p:spPr>
            <a:xfrm rot="5400000">
              <a:off x="123924" y="95724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69" name="Google Shape;2369;p45"/>
            <p:cNvSpPr/>
            <p:nvPr/>
          </p:nvSpPr>
          <p:spPr>
            <a:xfrm rot="5400000">
              <a:off x="-33738" y="97610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70" name="Google Shape;2370;p45"/>
            <p:cNvSpPr/>
            <p:nvPr/>
          </p:nvSpPr>
          <p:spPr>
            <a:xfrm rot="5400000">
              <a:off x="123924" y="994970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71" name="Google Shape;2371;p45"/>
            <p:cNvSpPr/>
            <p:nvPr/>
          </p:nvSpPr>
          <p:spPr>
            <a:xfrm rot="5400000">
              <a:off x="-33738" y="101383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72" name="Google Shape;2372;p45"/>
            <p:cNvSpPr/>
            <p:nvPr/>
          </p:nvSpPr>
          <p:spPr>
            <a:xfrm rot="5400000">
              <a:off x="123924" y="103269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text 10">
  <p:cSld name="CUSTOM_14_1_1_1">
    <p:spTree>
      <p:nvGrpSpPr>
        <p:cNvPr id="1" name="Shape 2373"/>
        <p:cNvGrpSpPr/>
        <p:nvPr/>
      </p:nvGrpSpPr>
      <p:grpSpPr>
        <a:xfrm>
          <a:off x="0" y="0"/>
          <a:ext cx="0" cy="0"/>
          <a:chOff x="0" y="0"/>
          <a:chExt cx="0" cy="0"/>
        </a:xfrm>
      </p:grpSpPr>
      <p:sp>
        <p:nvSpPr>
          <p:cNvPr id="2374" name="Google Shape;2374;p46"/>
          <p:cNvSpPr txBox="1">
            <a:spLocks noGrp="1"/>
          </p:cNvSpPr>
          <p:nvPr>
            <p:ph type="title"/>
          </p:nvPr>
        </p:nvSpPr>
        <p:spPr>
          <a:xfrm>
            <a:off x="780325" y="529600"/>
            <a:ext cx="7682700" cy="1879800"/>
          </a:xfrm>
          <a:prstGeom prst="rect">
            <a:avLst/>
          </a:prstGeom>
          <a:effectLst>
            <a:outerShdw dist="47625" dir="3300000" algn="bl" rotWithShape="0">
              <a:schemeClr val="dk1"/>
            </a:outerShdw>
          </a:effectLst>
        </p:spPr>
        <p:txBody>
          <a:bodyPr spcFirstLastPara="1" wrap="square" lIns="91425" tIns="91425" rIns="91425" bIns="91425" anchor="ctr" anchorCtr="0">
            <a:noAutofit/>
          </a:bodyPr>
          <a:lstStyle>
            <a:lvl1pPr lvl="0" algn="ctr">
              <a:spcBef>
                <a:spcPct val="0"/>
              </a:spcBef>
              <a:spcAft>
                <a:spcPct val="0"/>
              </a:spcAft>
              <a:buSzPts val="3600"/>
              <a:buNone/>
              <a:defRPr sz="3600">
                <a:solidFill>
                  <a:schemeClr val="accent1"/>
                </a:solidFill>
              </a:defRPr>
            </a:lvl1pPr>
            <a:lvl2pPr lvl="1">
              <a:spcBef>
                <a:spcPct val="0"/>
              </a:spcBef>
              <a:spcAft>
                <a:spcPct val="0"/>
              </a:spcAft>
              <a:buSzPts val="2800"/>
              <a:buFont typeface="Press Start 2P"/>
              <a:buNone/>
              <a:defRPr>
                <a:latin typeface="Press Start 2P"/>
                <a:ea typeface="Press Start 2P"/>
                <a:cs typeface="Press Start 2P"/>
                <a:sym typeface="Press Start 2P"/>
              </a:defRPr>
            </a:lvl2pPr>
            <a:lvl3pPr lvl="2">
              <a:spcBef>
                <a:spcPct val="0"/>
              </a:spcBef>
              <a:spcAft>
                <a:spcPct val="0"/>
              </a:spcAft>
              <a:buSzPts val="2800"/>
              <a:buFont typeface="Press Start 2P"/>
              <a:buNone/>
              <a:defRPr>
                <a:latin typeface="Press Start 2P"/>
                <a:ea typeface="Press Start 2P"/>
                <a:cs typeface="Press Start 2P"/>
                <a:sym typeface="Press Start 2P"/>
              </a:defRPr>
            </a:lvl3pPr>
            <a:lvl4pPr lvl="3">
              <a:spcBef>
                <a:spcPct val="0"/>
              </a:spcBef>
              <a:spcAft>
                <a:spcPct val="0"/>
              </a:spcAft>
              <a:buSzPts val="2800"/>
              <a:buFont typeface="Press Start 2P"/>
              <a:buNone/>
              <a:defRPr>
                <a:latin typeface="Press Start 2P"/>
                <a:ea typeface="Press Start 2P"/>
                <a:cs typeface="Press Start 2P"/>
                <a:sym typeface="Press Start 2P"/>
              </a:defRPr>
            </a:lvl4pPr>
            <a:lvl5pPr lvl="4">
              <a:spcBef>
                <a:spcPct val="0"/>
              </a:spcBef>
              <a:spcAft>
                <a:spcPct val="0"/>
              </a:spcAft>
              <a:buSzPts val="2800"/>
              <a:buFont typeface="Press Start 2P"/>
              <a:buNone/>
              <a:defRPr>
                <a:latin typeface="Press Start 2P"/>
                <a:ea typeface="Press Start 2P"/>
                <a:cs typeface="Press Start 2P"/>
                <a:sym typeface="Press Start 2P"/>
              </a:defRPr>
            </a:lvl5pPr>
            <a:lvl6pPr lvl="5">
              <a:spcBef>
                <a:spcPct val="0"/>
              </a:spcBef>
              <a:spcAft>
                <a:spcPct val="0"/>
              </a:spcAft>
              <a:buSzPts val="2800"/>
              <a:buFont typeface="Press Start 2P"/>
              <a:buNone/>
              <a:defRPr>
                <a:latin typeface="Press Start 2P"/>
                <a:ea typeface="Press Start 2P"/>
                <a:cs typeface="Press Start 2P"/>
                <a:sym typeface="Press Start 2P"/>
              </a:defRPr>
            </a:lvl6pPr>
            <a:lvl7pPr lvl="6">
              <a:spcBef>
                <a:spcPct val="0"/>
              </a:spcBef>
              <a:spcAft>
                <a:spcPct val="0"/>
              </a:spcAft>
              <a:buSzPts val="2800"/>
              <a:buFont typeface="Press Start 2P"/>
              <a:buNone/>
              <a:defRPr>
                <a:latin typeface="Press Start 2P"/>
                <a:ea typeface="Press Start 2P"/>
                <a:cs typeface="Press Start 2P"/>
                <a:sym typeface="Press Start 2P"/>
              </a:defRPr>
            </a:lvl7pPr>
            <a:lvl8pPr lvl="7">
              <a:spcBef>
                <a:spcPct val="0"/>
              </a:spcBef>
              <a:spcAft>
                <a:spcPct val="0"/>
              </a:spcAft>
              <a:buSzPts val="2800"/>
              <a:buFont typeface="Press Start 2P"/>
              <a:buNone/>
              <a:defRPr>
                <a:latin typeface="Press Start 2P"/>
                <a:ea typeface="Press Start 2P"/>
                <a:cs typeface="Press Start 2P"/>
                <a:sym typeface="Press Start 2P"/>
              </a:defRPr>
            </a:lvl8pPr>
            <a:lvl9pPr lvl="8">
              <a:spcBef>
                <a:spcPct val="0"/>
              </a:spcBef>
              <a:spcAft>
                <a:spcPct val="0"/>
              </a:spcAft>
              <a:buSzPts val="2800"/>
              <a:buFont typeface="Press Start 2P"/>
              <a:buNone/>
              <a:defRPr>
                <a:latin typeface="Press Start 2P"/>
                <a:ea typeface="Press Start 2P"/>
                <a:cs typeface="Press Start 2P"/>
                <a:sym typeface="Press Start 2P"/>
              </a:defRPr>
            </a:lvl9pPr>
          </a:lstStyle>
          <a:p>
            <a:endParaRPr/>
          </a:p>
        </p:txBody>
      </p:sp>
      <p:grpSp>
        <p:nvGrpSpPr>
          <p:cNvPr id="2375" name="Google Shape;2375;p46"/>
          <p:cNvGrpSpPr/>
          <p:nvPr/>
        </p:nvGrpSpPr>
        <p:grpSpPr>
          <a:xfrm>
            <a:off x="725" y="0"/>
            <a:ext cx="9143291" cy="206200"/>
            <a:chOff x="-853637" y="-4481813"/>
            <a:chExt cx="10851283" cy="284100"/>
          </a:xfrm>
        </p:grpSpPr>
        <p:sp>
          <p:nvSpPr>
            <p:cNvPr id="2376" name="Google Shape;2376;p46"/>
            <p:cNvSpPr/>
            <p:nvPr/>
          </p:nvSpPr>
          <p:spPr>
            <a:xfrm>
              <a:off x="-853637" y="-4481813"/>
              <a:ext cx="1550100" cy="2841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77" name="Google Shape;2377;p46"/>
            <p:cNvSpPr/>
            <p:nvPr/>
          </p:nvSpPr>
          <p:spPr>
            <a:xfrm>
              <a:off x="696560" y="-4481813"/>
              <a:ext cx="1550100" cy="2841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78" name="Google Shape;2378;p46"/>
            <p:cNvSpPr/>
            <p:nvPr/>
          </p:nvSpPr>
          <p:spPr>
            <a:xfrm>
              <a:off x="2246757" y="-4481813"/>
              <a:ext cx="1550100" cy="284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79" name="Google Shape;2379;p46"/>
            <p:cNvSpPr/>
            <p:nvPr/>
          </p:nvSpPr>
          <p:spPr>
            <a:xfrm>
              <a:off x="3796954" y="-4481813"/>
              <a:ext cx="1550100" cy="2841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80" name="Google Shape;2380;p46"/>
            <p:cNvSpPr/>
            <p:nvPr/>
          </p:nvSpPr>
          <p:spPr>
            <a:xfrm>
              <a:off x="5347151" y="-4481813"/>
              <a:ext cx="1550100" cy="2841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81" name="Google Shape;2381;p46"/>
            <p:cNvSpPr/>
            <p:nvPr/>
          </p:nvSpPr>
          <p:spPr>
            <a:xfrm>
              <a:off x="6897348" y="-4481813"/>
              <a:ext cx="1550100" cy="2841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82" name="Google Shape;2382;p46"/>
            <p:cNvSpPr/>
            <p:nvPr/>
          </p:nvSpPr>
          <p:spPr>
            <a:xfrm>
              <a:off x="8447546" y="-4481813"/>
              <a:ext cx="1550100" cy="2841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383" name="Google Shape;2383;p46"/>
          <p:cNvGrpSpPr/>
          <p:nvPr/>
        </p:nvGrpSpPr>
        <p:grpSpPr>
          <a:xfrm>
            <a:off x="374150" y="2732812"/>
            <a:ext cx="1841708" cy="315162"/>
            <a:chOff x="395700" y="5653835"/>
            <a:chExt cx="1841708" cy="315162"/>
          </a:xfrm>
        </p:grpSpPr>
        <p:sp>
          <p:nvSpPr>
            <p:cNvPr id="2384" name="Google Shape;2384;p46"/>
            <p:cNvSpPr/>
            <p:nvPr/>
          </p:nvSpPr>
          <p:spPr>
            <a:xfrm>
              <a:off x="395700" y="565383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85" name="Google Shape;2385;p46"/>
            <p:cNvSpPr/>
            <p:nvPr/>
          </p:nvSpPr>
          <p:spPr>
            <a:xfrm>
              <a:off x="582520" y="58114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86" name="Google Shape;2386;p46"/>
            <p:cNvSpPr/>
            <p:nvPr/>
          </p:nvSpPr>
          <p:spPr>
            <a:xfrm>
              <a:off x="769340" y="565383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87" name="Google Shape;2387;p46"/>
            <p:cNvSpPr/>
            <p:nvPr/>
          </p:nvSpPr>
          <p:spPr>
            <a:xfrm>
              <a:off x="956183" y="58114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88" name="Google Shape;2388;p46"/>
            <p:cNvSpPr/>
            <p:nvPr/>
          </p:nvSpPr>
          <p:spPr>
            <a:xfrm>
              <a:off x="1142981" y="565383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89" name="Google Shape;2389;p46"/>
            <p:cNvSpPr/>
            <p:nvPr/>
          </p:nvSpPr>
          <p:spPr>
            <a:xfrm>
              <a:off x="1329846" y="58114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90" name="Google Shape;2390;p46"/>
            <p:cNvSpPr/>
            <p:nvPr/>
          </p:nvSpPr>
          <p:spPr>
            <a:xfrm>
              <a:off x="1519425" y="565383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91" name="Google Shape;2391;p46"/>
            <p:cNvSpPr/>
            <p:nvPr/>
          </p:nvSpPr>
          <p:spPr>
            <a:xfrm>
              <a:off x="1706245" y="58114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92" name="Google Shape;2392;p46"/>
            <p:cNvSpPr/>
            <p:nvPr/>
          </p:nvSpPr>
          <p:spPr>
            <a:xfrm>
              <a:off x="1893065" y="565383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93" name="Google Shape;2393;p46"/>
            <p:cNvSpPr/>
            <p:nvPr/>
          </p:nvSpPr>
          <p:spPr>
            <a:xfrm>
              <a:off x="2079908" y="58114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394" name="Google Shape;2394;p46"/>
          <p:cNvGrpSpPr/>
          <p:nvPr/>
        </p:nvGrpSpPr>
        <p:grpSpPr>
          <a:xfrm>
            <a:off x="7001800" y="4092012"/>
            <a:ext cx="1841708" cy="315162"/>
            <a:chOff x="395700" y="5653835"/>
            <a:chExt cx="1841708" cy="315162"/>
          </a:xfrm>
        </p:grpSpPr>
        <p:sp>
          <p:nvSpPr>
            <p:cNvPr id="2395" name="Google Shape;2395;p46"/>
            <p:cNvSpPr/>
            <p:nvPr/>
          </p:nvSpPr>
          <p:spPr>
            <a:xfrm>
              <a:off x="395700" y="565383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96" name="Google Shape;2396;p46"/>
            <p:cNvSpPr/>
            <p:nvPr/>
          </p:nvSpPr>
          <p:spPr>
            <a:xfrm>
              <a:off x="582520" y="58114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97" name="Google Shape;2397;p46"/>
            <p:cNvSpPr/>
            <p:nvPr/>
          </p:nvSpPr>
          <p:spPr>
            <a:xfrm>
              <a:off x="769340" y="565383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98" name="Google Shape;2398;p46"/>
            <p:cNvSpPr/>
            <p:nvPr/>
          </p:nvSpPr>
          <p:spPr>
            <a:xfrm>
              <a:off x="956183" y="58114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399" name="Google Shape;2399;p46"/>
            <p:cNvSpPr/>
            <p:nvPr/>
          </p:nvSpPr>
          <p:spPr>
            <a:xfrm>
              <a:off x="1142981" y="565383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00" name="Google Shape;2400;p46"/>
            <p:cNvSpPr/>
            <p:nvPr/>
          </p:nvSpPr>
          <p:spPr>
            <a:xfrm>
              <a:off x="1329846" y="58114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01" name="Google Shape;2401;p46"/>
            <p:cNvSpPr/>
            <p:nvPr/>
          </p:nvSpPr>
          <p:spPr>
            <a:xfrm>
              <a:off x="1519425" y="565383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02" name="Google Shape;2402;p46"/>
            <p:cNvSpPr/>
            <p:nvPr/>
          </p:nvSpPr>
          <p:spPr>
            <a:xfrm>
              <a:off x="1706245" y="58114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03" name="Google Shape;2403;p46"/>
            <p:cNvSpPr/>
            <p:nvPr/>
          </p:nvSpPr>
          <p:spPr>
            <a:xfrm>
              <a:off x="1893065" y="565383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04" name="Google Shape;2404;p46"/>
            <p:cNvSpPr/>
            <p:nvPr/>
          </p:nvSpPr>
          <p:spPr>
            <a:xfrm>
              <a:off x="2079908" y="581149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text 11">
  <p:cSld name="CUSTOM_14_1_1_1_1">
    <p:spTree>
      <p:nvGrpSpPr>
        <p:cNvPr id="1" name="Shape 2405"/>
        <p:cNvGrpSpPr/>
        <p:nvPr/>
      </p:nvGrpSpPr>
      <p:grpSpPr>
        <a:xfrm>
          <a:off x="0" y="0"/>
          <a:ext cx="0" cy="0"/>
          <a:chOff x="0" y="0"/>
          <a:chExt cx="0" cy="0"/>
        </a:xfrm>
      </p:grpSpPr>
      <p:sp>
        <p:nvSpPr>
          <p:cNvPr id="2406" name="Google Shape;2406;p47"/>
          <p:cNvSpPr txBox="1">
            <a:spLocks noGrp="1"/>
          </p:cNvSpPr>
          <p:nvPr>
            <p:ph type="title"/>
          </p:nvPr>
        </p:nvSpPr>
        <p:spPr>
          <a:xfrm>
            <a:off x="729700" y="1378425"/>
            <a:ext cx="4423800" cy="1074600"/>
          </a:xfrm>
          <a:prstGeom prst="rect">
            <a:avLst/>
          </a:prstGeom>
          <a:effectLst>
            <a:outerShdw dist="38100" dir="3300000" algn="bl" rotWithShape="0">
              <a:schemeClr val="accent5"/>
            </a:outerShdw>
          </a:effectLst>
        </p:spPr>
        <p:txBody>
          <a:bodyPr spcFirstLastPara="1" wrap="square" lIns="91425" tIns="91425" rIns="91425" bIns="91425" anchor="t" anchorCtr="0">
            <a:noAutofit/>
          </a:bodyPr>
          <a:lstStyle>
            <a:lvl1pPr lvl="0" rtl="0">
              <a:spcBef>
                <a:spcPct val="0"/>
              </a:spcBef>
              <a:spcAft>
                <a:spcPct val="0"/>
              </a:spcAft>
              <a:buSzPts val="2000"/>
              <a:buNone/>
              <a:defRPr/>
            </a:lvl1pPr>
            <a:lvl2pPr lvl="1" rtl="0">
              <a:spcBef>
                <a:spcPct val="0"/>
              </a:spcBef>
              <a:spcAft>
                <a:spcPct val="0"/>
              </a:spcAft>
              <a:buSzPts val="2800"/>
              <a:buNone/>
              <a:defRPr>
                <a:latin typeface="Orbitron"/>
                <a:ea typeface="Orbitron"/>
                <a:cs typeface="Orbitron"/>
                <a:sym typeface="Orbitron"/>
              </a:defRPr>
            </a:lvl2pPr>
            <a:lvl3pPr lvl="2" rtl="0">
              <a:spcBef>
                <a:spcPct val="0"/>
              </a:spcBef>
              <a:spcAft>
                <a:spcPct val="0"/>
              </a:spcAft>
              <a:buSzPts val="2800"/>
              <a:buNone/>
              <a:defRPr>
                <a:latin typeface="Orbitron"/>
                <a:ea typeface="Orbitron"/>
                <a:cs typeface="Orbitron"/>
                <a:sym typeface="Orbitron"/>
              </a:defRPr>
            </a:lvl3pPr>
            <a:lvl4pPr lvl="3" rtl="0">
              <a:spcBef>
                <a:spcPct val="0"/>
              </a:spcBef>
              <a:spcAft>
                <a:spcPct val="0"/>
              </a:spcAft>
              <a:buSzPts val="2800"/>
              <a:buNone/>
              <a:defRPr>
                <a:latin typeface="Orbitron"/>
                <a:ea typeface="Orbitron"/>
                <a:cs typeface="Orbitron"/>
                <a:sym typeface="Orbitron"/>
              </a:defRPr>
            </a:lvl4pPr>
            <a:lvl5pPr lvl="4" rtl="0">
              <a:spcBef>
                <a:spcPct val="0"/>
              </a:spcBef>
              <a:spcAft>
                <a:spcPct val="0"/>
              </a:spcAft>
              <a:buSzPts val="2800"/>
              <a:buNone/>
              <a:defRPr>
                <a:latin typeface="Orbitron"/>
                <a:ea typeface="Orbitron"/>
                <a:cs typeface="Orbitron"/>
                <a:sym typeface="Orbitron"/>
              </a:defRPr>
            </a:lvl5pPr>
            <a:lvl6pPr lvl="5" rtl="0">
              <a:spcBef>
                <a:spcPct val="0"/>
              </a:spcBef>
              <a:spcAft>
                <a:spcPct val="0"/>
              </a:spcAft>
              <a:buSzPts val="2800"/>
              <a:buNone/>
              <a:defRPr>
                <a:latin typeface="Orbitron"/>
                <a:ea typeface="Orbitron"/>
                <a:cs typeface="Orbitron"/>
                <a:sym typeface="Orbitron"/>
              </a:defRPr>
            </a:lvl6pPr>
            <a:lvl7pPr lvl="6" rtl="0">
              <a:spcBef>
                <a:spcPct val="0"/>
              </a:spcBef>
              <a:spcAft>
                <a:spcPct val="0"/>
              </a:spcAft>
              <a:buSzPts val="2800"/>
              <a:buNone/>
              <a:defRPr>
                <a:latin typeface="Orbitron"/>
                <a:ea typeface="Orbitron"/>
                <a:cs typeface="Orbitron"/>
                <a:sym typeface="Orbitron"/>
              </a:defRPr>
            </a:lvl7pPr>
            <a:lvl8pPr lvl="7" rtl="0">
              <a:spcBef>
                <a:spcPct val="0"/>
              </a:spcBef>
              <a:spcAft>
                <a:spcPct val="0"/>
              </a:spcAft>
              <a:buSzPts val="2800"/>
              <a:buNone/>
              <a:defRPr>
                <a:latin typeface="Orbitron"/>
                <a:ea typeface="Orbitron"/>
                <a:cs typeface="Orbitron"/>
                <a:sym typeface="Orbitron"/>
              </a:defRPr>
            </a:lvl8pPr>
            <a:lvl9pPr lvl="8" rtl="0">
              <a:spcBef>
                <a:spcPct val="0"/>
              </a:spcBef>
              <a:spcAft>
                <a:spcPct val="0"/>
              </a:spcAft>
              <a:buSzPts val="2800"/>
              <a:buNone/>
              <a:defRPr>
                <a:latin typeface="Orbitron"/>
                <a:ea typeface="Orbitron"/>
                <a:cs typeface="Orbitron"/>
                <a:sym typeface="Orbitron"/>
              </a:defRPr>
            </a:lvl9pPr>
          </a:lstStyle>
          <a:p>
            <a:endParaRPr/>
          </a:p>
        </p:txBody>
      </p:sp>
      <p:sp>
        <p:nvSpPr>
          <p:cNvPr id="2407" name="Google Shape;2407;p47"/>
          <p:cNvSpPr txBox="1">
            <a:spLocks noGrp="1"/>
          </p:cNvSpPr>
          <p:nvPr>
            <p:ph type="subTitle" idx="1"/>
          </p:nvPr>
        </p:nvSpPr>
        <p:spPr>
          <a:xfrm>
            <a:off x="729700" y="2631675"/>
            <a:ext cx="4107300" cy="1133400"/>
          </a:xfrm>
          <a:prstGeom prst="rect">
            <a:avLst/>
          </a:prstGeom>
          <a:solidFill>
            <a:schemeClr val="accent5"/>
          </a:solidFill>
        </p:spPr>
        <p:txBody>
          <a:bodyPr spcFirstLastPara="1" wrap="square" lIns="91425" tIns="91425" rIns="91425" bIns="91425" anchor="t" anchorCtr="0">
            <a:noAutofit/>
          </a:bodyPr>
          <a:lstStyle>
            <a:lvl1pPr lvl="0" rtl="0">
              <a:lnSpc>
                <a:spcPct val="100000"/>
              </a:lnSpc>
              <a:spcBef>
                <a:spcPct val="0"/>
              </a:spcBef>
              <a:spcAft>
                <a:spcPct val="0"/>
              </a:spcAft>
              <a:buSzPts val="1400"/>
              <a:buNone/>
              <a:defRPr/>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2408" name="Google Shape;2408;p47"/>
          <p:cNvGrpSpPr/>
          <p:nvPr/>
        </p:nvGrpSpPr>
        <p:grpSpPr>
          <a:xfrm>
            <a:off x="0" y="-76"/>
            <a:ext cx="206268" cy="5143574"/>
            <a:chOff x="-854498" y="-4481918"/>
            <a:chExt cx="244800" cy="7086765"/>
          </a:xfrm>
        </p:grpSpPr>
        <p:sp>
          <p:nvSpPr>
            <p:cNvPr id="2409" name="Google Shape;2409;p47"/>
            <p:cNvSpPr/>
            <p:nvPr/>
          </p:nvSpPr>
          <p:spPr>
            <a:xfrm rot="-5400000">
              <a:off x="-1238348" y="1976198"/>
              <a:ext cx="1012500" cy="2448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10" name="Google Shape;2410;p47"/>
            <p:cNvSpPr/>
            <p:nvPr/>
          </p:nvSpPr>
          <p:spPr>
            <a:xfrm rot="-5400000">
              <a:off x="-1238348" y="963820"/>
              <a:ext cx="1012500" cy="2448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11" name="Google Shape;2411;p47"/>
            <p:cNvSpPr/>
            <p:nvPr/>
          </p:nvSpPr>
          <p:spPr>
            <a:xfrm rot="-5400000">
              <a:off x="-1238348" y="-48557"/>
              <a:ext cx="1012500" cy="2448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12" name="Google Shape;2412;p47"/>
            <p:cNvSpPr/>
            <p:nvPr/>
          </p:nvSpPr>
          <p:spPr>
            <a:xfrm rot="-5400000">
              <a:off x="-1238348" y="-1060935"/>
              <a:ext cx="1012500" cy="2448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13" name="Google Shape;2413;p47"/>
            <p:cNvSpPr/>
            <p:nvPr/>
          </p:nvSpPr>
          <p:spPr>
            <a:xfrm rot="-5400000">
              <a:off x="-1238348" y="-2073312"/>
              <a:ext cx="1012500" cy="2448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14" name="Google Shape;2414;p47"/>
            <p:cNvSpPr/>
            <p:nvPr/>
          </p:nvSpPr>
          <p:spPr>
            <a:xfrm rot="-5400000">
              <a:off x="-1238348" y="-3085690"/>
              <a:ext cx="1012500" cy="2448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15" name="Google Shape;2415;p47"/>
            <p:cNvSpPr/>
            <p:nvPr/>
          </p:nvSpPr>
          <p:spPr>
            <a:xfrm rot="-5400000">
              <a:off x="-1238348" y="-4098068"/>
              <a:ext cx="1012500" cy="2448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416" name="Google Shape;2416;p47"/>
          <p:cNvGrpSpPr/>
          <p:nvPr/>
        </p:nvGrpSpPr>
        <p:grpSpPr>
          <a:xfrm>
            <a:off x="8936125" y="-76"/>
            <a:ext cx="206268" cy="5143574"/>
            <a:chOff x="-854498" y="-4481918"/>
            <a:chExt cx="244800" cy="7086765"/>
          </a:xfrm>
        </p:grpSpPr>
        <p:sp>
          <p:nvSpPr>
            <p:cNvPr id="2417" name="Google Shape;2417;p47"/>
            <p:cNvSpPr/>
            <p:nvPr/>
          </p:nvSpPr>
          <p:spPr>
            <a:xfrm rot="-5400000">
              <a:off x="-1238348" y="1976198"/>
              <a:ext cx="1012500" cy="2448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18" name="Google Shape;2418;p47"/>
            <p:cNvSpPr/>
            <p:nvPr/>
          </p:nvSpPr>
          <p:spPr>
            <a:xfrm rot="-5400000">
              <a:off x="-1238348" y="963820"/>
              <a:ext cx="1012500" cy="2448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19" name="Google Shape;2419;p47"/>
            <p:cNvSpPr/>
            <p:nvPr/>
          </p:nvSpPr>
          <p:spPr>
            <a:xfrm rot="-5400000">
              <a:off x="-1238348" y="-48557"/>
              <a:ext cx="1012500" cy="2448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20" name="Google Shape;2420;p47"/>
            <p:cNvSpPr/>
            <p:nvPr/>
          </p:nvSpPr>
          <p:spPr>
            <a:xfrm rot="-5400000">
              <a:off x="-1238348" y="-1060935"/>
              <a:ext cx="1012500" cy="2448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21" name="Google Shape;2421;p47"/>
            <p:cNvSpPr/>
            <p:nvPr/>
          </p:nvSpPr>
          <p:spPr>
            <a:xfrm rot="-5400000">
              <a:off x="-1238348" y="-2073312"/>
              <a:ext cx="1012500" cy="2448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22" name="Google Shape;2422;p47"/>
            <p:cNvSpPr/>
            <p:nvPr/>
          </p:nvSpPr>
          <p:spPr>
            <a:xfrm rot="-5400000">
              <a:off x="-1238348" y="-3085690"/>
              <a:ext cx="1012500" cy="2448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23" name="Google Shape;2423;p47"/>
            <p:cNvSpPr/>
            <p:nvPr/>
          </p:nvSpPr>
          <p:spPr>
            <a:xfrm rot="-5400000">
              <a:off x="-1238348" y="-4098068"/>
              <a:ext cx="1012500" cy="2448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424" name="Google Shape;2424;p47"/>
          <p:cNvGrpSpPr/>
          <p:nvPr/>
        </p:nvGrpSpPr>
        <p:grpSpPr>
          <a:xfrm>
            <a:off x="732090" y="344425"/>
            <a:ext cx="904800" cy="787800"/>
            <a:chOff x="732090" y="344425"/>
            <a:chExt cx="904800" cy="787800"/>
          </a:xfrm>
        </p:grpSpPr>
        <p:sp>
          <p:nvSpPr>
            <p:cNvPr id="2425" name="Google Shape;2425;p47"/>
            <p:cNvSpPr/>
            <p:nvPr/>
          </p:nvSpPr>
          <p:spPr>
            <a:xfrm>
              <a:off x="732100" y="34442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26" name="Google Shape;2426;p47"/>
            <p:cNvSpPr/>
            <p:nvPr/>
          </p:nvSpPr>
          <p:spPr>
            <a:xfrm>
              <a:off x="918920" y="50208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27" name="Google Shape;2427;p47"/>
            <p:cNvSpPr/>
            <p:nvPr/>
          </p:nvSpPr>
          <p:spPr>
            <a:xfrm>
              <a:off x="732090" y="6595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28" name="Google Shape;2428;p47"/>
            <p:cNvSpPr/>
            <p:nvPr/>
          </p:nvSpPr>
          <p:spPr>
            <a:xfrm>
              <a:off x="918933" y="8172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29" name="Google Shape;2429;p47"/>
            <p:cNvSpPr/>
            <p:nvPr/>
          </p:nvSpPr>
          <p:spPr>
            <a:xfrm>
              <a:off x="732106" y="97472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30" name="Google Shape;2430;p47"/>
            <p:cNvSpPr/>
            <p:nvPr/>
          </p:nvSpPr>
          <p:spPr>
            <a:xfrm>
              <a:off x="1108546" y="34443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31" name="Google Shape;2431;p47"/>
            <p:cNvSpPr/>
            <p:nvPr/>
          </p:nvSpPr>
          <p:spPr>
            <a:xfrm>
              <a:off x="1105750" y="6595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32" name="Google Shape;2432;p47"/>
            <p:cNvSpPr/>
            <p:nvPr/>
          </p:nvSpPr>
          <p:spPr>
            <a:xfrm>
              <a:off x="1292570" y="50208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33" name="Google Shape;2433;p47"/>
            <p:cNvSpPr/>
            <p:nvPr/>
          </p:nvSpPr>
          <p:spPr>
            <a:xfrm>
              <a:off x="1479390" y="34442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434" name="Google Shape;2434;p47"/>
          <p:cNvGrpSpPr/>
          <p:nvPr/>
        </p:nvGrpSpPr>
        <p:grpSpPr>
          <a:xfrm>
            <a:off x="732090" y="4011275"/>
            <a:ext cx="904800" cy="787800"/>
            <a:chOff x="732090" y="344425"/>
            <a:chExt cx="904800" cy="787800"/>
          </a:xfrm>
        </p:grpSpPr>
        <p:sp>
          <p:nvSpPr>
            <p:cNvPr id="2435" name="Google Shape;2435;p47"/>
            <p:cNvSpPr/>
            <p:nvPr/>
          </p:nvSpPr>
          <p:spPr>
            <a:xfrm rot="10800000" flipH="1">
              <a:off x="732100" y="97472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36" name="Google Shape;2436;p47"/>
            <p:cNvSpPr/>
            <p:nvPr/>
          </p:nvSpPr>
          <p:spPr>
            <a:xfrm rot="10800000" flipH="1">
              <a:off x="918920" y="81706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37" name="Google Shape;2437;p47"/>
            <p:cNvSpPr/>
            <p:nvPr/>
          </p:nvSpPr>
          <p:spPr>
            <a:xfrm rot="10800000" flipH="1">
              <a:off x="732090" y="6595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38" name="Google Shape;2438;p47"/>
            <p:cNvSpPr/>
            <p:nvPr/>
          </p:nvSpPr>
          <p:spPr>
            <a:xfrm rot="10800000" flipH="1">
              <a:off x="918933" y="50191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39" name="Google Shape;2439;p47"/>
            <p:cNvSpPr/>
            <p:nvPr/>
          </p:nvSpPr>
          <p:spPr>
            <a:xfrm rot="10800000" flipH="1">
              <a:off x="732106" y="34442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40" name="Google Shape;2440;p47"/>
            <p:cNvSpPr/>
            <p:nvPr/>
          </p:nvSpPr>
          <p:spPr>
            <a:xfrm rot="10800000" flipH="1">
              <a:off x="1108546" y="97471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41" name="Google Shape;2441;p47"/>
            <p:cNvSpPr/>
            <p:nvPr/>
          </p:nvSpPr>
          <p:spPr>
            <a:xfrm rot="10800000" flipH="1">
              <a:off x="1105750" y="65957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42" name="Google Shape;2442;p47"/>
            <p:cNvSpPr/>
            <p:nvPr/>
          </p:nvSpPr>
          <p:spPr>
            <a:xfrm rot="10800000" flipH="1">
              <a:off x="1292570" y="81706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43" name="Google Shape;2443;p47"/>
            <p:cNvSpPr/>
            <p:nvPr/>
          </p:nvSpPr>
          <p:spPr>
            <a:xfrm rot="10800000" flipH="1">
              <a:off x="1479390" y="97472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text 12">
  <p:cSld name="CUSTOM_16">
    <p:spTree>
      <p:nvGrpSpPr>
        <p:cNvPr id="1" name="Shape 2444"/>
        <p:cNvGrpSpPr/>
        <p:nvPr/>
      </p:nvGrpSpPr>
      <p:grpSpPr>
        <a:xfrm>
          <a:off x="0" y="0"/>
          <a:ext cx="0" cy="0"/>
          <a:chOff x="0" y="0"/>
          <a:chExt cx="0" cy="0"/>
        </a:xfrm>
      </p:grpSpPr>
      <p:sp>
        <p:nvSpPr>
          <p:cNvPr id="2445" name="Google Shape;2445;p48"/>
          <p:cNvSpPr txBox="1">
            <a:spLocks noGrp="1"/>
          </p:cNvSpPr>
          <p:nvPr>
            <p:ph type="title"/>
          </p:nvPr>
        </p:nvSpPr>
        <p:spPr>
          <a:xfrm>
            <a:off x="3946000" y="1686925"/>
            <a:ext cx="4465800" cy="1226700"/>
          </a:xfrm>
          <a:prstGeom prst="rect">
            <a:avLst/>
          </a:prstGeom>
          <a:effectLst>
            <a:outerShdw dist="57150" dir="3300000" algn="bl" rotWithShape="0">
              <a:schemeClr val="accent6"/>
            </a:outerShdw>
          </a:effectLst>
        </p:spPr>
        <p:txBody>
          <a:bodyPr spcFirstLastPara="1" wrap="square" lIns="91425" tIns="91425" rIns="91425" bIns="91425" anchor="ctr" anchorCtr="0">
            <a:noAutofit/>
          </a:bodyPr>
          <a:lstStyle>
            <a:lvl1pPr lvl="0" rtl="0">
              <a:spcBef>
                <a:spcPct val="0"/>
              </a:spcBef>
              <a:spcAft>
                <a:spcPct val="0"/>
              </a:spcAft>
              <a:buSzPts val="3600"/>
              <a:buNone/>
              <a:defRPr sz="3600"/>
            </a:lvl1pPr>
            <a:lvl2pPr lvl="1" algn="r" rtl="0">
              <a:spcBef>
                <a:spcPct val="0"/>
              </a:spcBef>
              <a:spcAft>
                <a:spcPct val="0"/>
              </a:spcAft>
              <a:buSzPts val="3600"/>
              <a:buNone/>
              <a:defRPr sz="3600"/>
            </a:lvl2pPr>
            <a:lvl3pPr lvl="2" algn="r" rtl="0">
              <a:spcBef>
                <a:spcPct val="0"/>
              </a:spcBef>
              <a:spcAft>
                <a:spcPct val="0"/>
              </a:spcAft>
              <a:buSzPts val="3600"/>
              <a:buNone/>
              <a:defRPr sz="3600"/>
            </a:lvl3pPr>
            <a:lvl4pPr lvl="3" algn="r" rtl="0">
              <a:spcBef>
                <a:spcPct val="0"/>
              </a:spcBef>
              <a:spcAft>
                <a:spcPct val="0"/>
              </a:spcAft>
              <a:buSzPts val="3600"/>
              <a:buNone/>
              <a:defRPr sz="3600"/>
            </a:lvl4pPr>
            <a:lvl5pPr lvl="4" algn="r" rtl="0">
              <a:spcBef>
                <a:spcPct val="0"/>
              </a:spcBef>
              <a:spcAft>
                <a:spcPct val="0"/>
              </a:spcAft>
              <a:buSzPts val="3600"/>
              <a:buNone/>
              <a:defRPr sz="3600"/>
            </a:lvl5pPr>
            <a:lvl6pPr lvl="5" algn="r" rtl="0">
              <a:spcBef>
                <a:spcPct val="0"/>
              </a:spcBef>
              <a:spcAft>
                <a:spcPct val="0"/>
              </a:spcAft>
              <a:buSzPts val="3600"/>
              <a:buNone/>
              <a:defRPr sz="3600"/>
            </a:lvl6pPr>
            <a:lvl7pPr lvl="6" algn="r" rtl="0">
              <a:spcBef>
                <a:spcPct val="0"/>
              </a:spcBef>
              <a:spcAft>
                <a:spcPct val="0"/>
              </a:spcAft>
              <a:buSzPts val="3600"/>
              <a:buNone/>
              <a:defRPr sz="3600"/>
            </a:lvl7pPr>
            <a:lvl8pPr lvl="7" algn="r" rtl="0">
              <a:spcBef>
                <a:spcPct val="0"/>
              </a:spcBef>
              <a:spcAft>
                <a:spcPct val="0"/>
              </a:spcAft>
              <a:buSzPts val="3600"/>
              <a:buNone/>
              <a:defRPr sz="3600"/>
            </a:lvl8pPr>
            <a:lvl9pPr lvl="8" algn="r" rtl="0">
              <a:spcBef>
                <a:spcPct val="0"/>
              </a:spcBef>
              <a:spcAft>
                <a:spcPct val="0"/>
              </a:spcAft>
              <a:buSzPts val="3600"/>
              <a:buNone/>
              <a:defRPr sz="3600"/>
            </a:lvl9pPr>
          </a:lstStyle>
          <a:p>
            <a:endParaRPr/>
          </a:p>
        </p:txBody>
      </p:sp>
      <p:sp>
        <p:nvSpPr>
          <p:cNvPr id="2446" name="Google Shape;2446;p48"/>
          <p:cNvSpPr txBox="1">
            <a:spLocks noGrp="1"/>
          </p:cNvSpPr>
          <p:nvPr>
            <p:ph type="title" idx="2" hasCustomPrompt="1"/>
          </p:nvPr>
        </p:nvSpPr>
        <p:spPr>
          <a:xfrm>
            <a:off x="1168725" y="1720800"/>
            <a:ext cx="2027400" cy="1701900"/>
          </a:xfrm>
          <a:prstGeom prst="rect">
            <a:avLst/>
          </a:prstGeom>
          <a:effectLst>
            <a:outerShdw dist="47625" dir="3180000" algn="bl" rotWithShape="0">
              <a:schemeClr val="dk1"/>
            </a:outerShdw>
          </a:effectLst>
        </p:spPr>
        <p:txBody>
          <a:bodyPr spcFirstLastPara="1" wrap="square" lIns="91425" tIns="182875" rIns="91425" bIns="0" anchor="ctr" anchorCtr="0">
            <a:noAutofit/>
          </a:bodyPr>
          <a:lstStyle>
            <a:lvl1pPr lvl="0" algn="ctr" rtl="0">
              <a:spcBef>
                <a:spcPct val="0"/>
              </a:spcBef>
              <a:spcAft>
                <a:spcPct val="0"/>
              </a:spcAft>
              <a:buSzPts val="4800"/>
              <a:buNone/>
              <a:defRPr sz="7200"/>
            </a:lvl1pPr>
            <a:lvl2pPr lvl="1" algn="ctr" rtl="0">
              <a:spcBef>
                <a:spcPct val="0"/>
              </a:spcBef>
              <a:spcAft>
                <a:spcPct val="0"/>
              </a:spcAft>
              <a:buSzPts val="4800"/>
              <a:buNone/>
              <a:defRPr sz="4800"/>
            </a:lvl2pPr>
            <a:lvl3pPr lvl="2" algn="ctr" rtl="0">
              <a:spcBef>
                <a:spcPct val="0"/>
              </a:spcBef>
              <a:spcAft>
                <a:spcPct val="0"/>
              </a:spcAft>
              <a:buSzPts val="4800"/>
              <a:buNone/>
              <a:defRPr sz="4800"/>
            </a:lvl3pPr>
            <a:lvl4pPr lvl="3" algn="ctr" rtl="0">
              <a:spcBef>
                <a:spcPct val="0"/>
              </a:spcBef>
              <a:spcAft>
                <a:spcPct val="0"/>
              </a:spcAft>
              <a:buSzPts val="4800"/>
              <a:buNone/>
              <a:defRPr sz="4800"/>
            </a:lvl4pPr>
            <a:lvl5pPr lvl="4" algn="ctr" rtl="0">
              <a:spcBef>
                <a:spcPct val="0"/>
              </a:spcBef>
              <a:spcAft>
                <a:spcPct val="0"/>
              </a:spcAft>
              <a:buSzPts val="4800"/>
              <a:buNone/>
              <a:defRPr sz="4800"/>
            </a:lvl5pPr>
            <a:lvl6pPr lvl="5" algn="ctr" rtl="0">
              <a:spcBef>
                <a:spcPct val="0"/>
              </a:spcBef>
              <a:spcAft>
                <a:spcPct val="0"/>
              </a:spcAft>
              <a:buSzPts val="4800"/>
              <a:buNone/>
              <a:defRPr sz="4800"/>
            </a:lvl6pPr>
            <a:lvl7pPr lvl="6" algn="ctr" rtl="0">
              <a:spcBef>
                <a:spcPct val="0"/>
              </a:spcBef>
              <a:spcAft>
                <a:spcPct val="0"/>
              </a:spcAft>
              <a:buSzPts val="4800"/>
              <a:buNone/>
              <a:defRPr sz="4800"/>
            </a:lvl7pPr>
            <a:lvl8pPr lvl="7" algn="ctr" rtl="0">
              <a:spcBef>
                <a:spcPct val="0"/>
              </a:spcBef>
              <a:spcAft>
                <a:spcPct val="0"/>
              </a:spcAft>
              <a:buSzPts val="4800"/>
              <a:buNone/>
              <a:defRPr sz="4800"/>
            </a:lvl8pPr>
            <a:lvl9pPr lvl="8" algn="ctr" rtl="0">
              <a:spcBef>
                <a:spcPct val="0"/>
              </a:spcBef>
              <a:spcAft>
                <a:spcPct val="0"/>
              </a:spcAft>
              <a:buSzPts val="4800"/>
              <a:buNone/>
              <a:defRPr sz="4800"/>
            </a:lvl9pPr>
          </a:lstStyle>
          <a:p>
            <a:r>
              <a:t>xx%</a:t>
            </a:r>
          </a:p>
        </p:txBody>
      </p:sp>
      <p:sp>
        <p:nvSpPr>
          <p:cNvPr id="2447" name="Google Shape;2447;p48"/>
          <p:cNvSpPr txBox="1">
            <a:spLocks noGrp="1"/>
          </p:cNvSpPr>
          <p:nvPr>
            <p:ph type="subTitle" idx="1"/>
          </p:nvPr>
        </p:nvSpPr>
        <p:spPr>
          <a:xfrm>
            <a:off x="3946000" y="2925475"/>
            <a:ext cx="4465800" cy="3870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ct val="0"/>
              </a:spcBef>
              <a:spcAft>
                <a:spcPct val="0"/>
              </a:spcAft>
              <a:buSzPts val="1400"/>
              <a:buNone/>
              <a:defRPr sz="1400">
                <a:solidFill>
                  <a:schemeClr val="dk1"/>
                </a:solidFill>
              </a:defRPr>
            </a:lvl1pPr>
            <a:lvl2pPr lvl="1" algn="r" rtl="0">
              <a:spcBef>
                <a:spcPct val="0"/>
              </a:spcBef>
              <a:spcAft>
                <a:spcPct val="0"/>
              </a:spcAft>
              <a:buSzPts val="1400"/>
              <a:buNone/>
              <a:defRPr/>
            </a:lvl2pPr>
            <a:lvl3pPr lvl="2" algn="r" rtl="0">
              <a:spcBef>
                <a:spcPct val="0"/>
              </a:spcBef>
              <a:spcAft>
                <a:spcPct val="0"/>
              </a:spcAft>
              <a:buSzPts val="1400"/>
              <a:buNone/>
              <a:defRPr/>
            </a:lvl3pPr>
            <a:lvl4pPr lvl="3" algn="r" rtl="0">
              <a:spcBef>
                <a:spcPct val="0"/>
              </a:spcBef>
              <a:spcAft>
                <a:spcPct val="0"/>
              </a:spcAft>
              <a:buSzPts val="1400"/>
              <a:buNone/>
              <a:defRPr/>
            </a:lvl4pPr>
            <a:lvl5pPr lvl="4" algn="r" rtl="0">
              <a:spcBef>
                <a:spcPct val="0"/>
              </a:spcBef>
              <a:spcAft>
                <a:spcPct val="0"/>
              </a:spcAft>
              <a:buSzPts val="1400"/>
              <a:buNone/>
              <a:defRPr/>
            </a:lvl5pPr>
            <a:lvl6pPr lvl="5" algn="r" rtl="0">
              <a:spcBef>
                <a:spcPct val="0"/>
              </a:spcBef>
              <a:spcAft>
                <a:spcPct val="0"/>
              </a:spcAft>
              <a:buSzPts val="1400"/>
              <a:buNone/>
              <a:defRPr/>
            </a:lvl6pPr>
            <a:lvl7pPr lvl="6" algn="r" rtl="0">
              <a:spcBef>
                <a:spcPct val="0"/>
              </a:spcBef>
              <a:spcAft>
                <a:spcPct val="0"/>
              </a:spcAft>
              <a:buSzPts val="1400"/>
              <a:buNone/>
              <a:defRPr/>
            </a:lvl7pPr>
            <a:lvl8pPr lvl="7" algn="r" rtl="0">
              <a:spcBef>
                <a:spcPct val="0"/>
              </a:spcBef>
              <a:spcAft>
                <a:spcPct val="0"/>
              </a:spcAft>
              <a:buSzPts val="1400"/>
              <a:buNone/>
              <a:defRPr/>
            </a:lvl8pPr>
            <a:lvl9pPr lvl="8" algn="r" rtl="0">
              <a:spcBef>
                <a:spcPct val="0"/>
              </a:spcBef>
              <a:spcAft>
                <a:spcPct val="0"/>
              </a:spcAft>
              <a:buSzPts val="1400"/>
              <a:buNone/>
              <a:defRPr/>
            </a:lvl9pPr>
          </a:lstStyle>
          <a:p>
            <a:endParaRP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text 13">
  <p:cSld name="CUSTOM_16_1">
    <p:spTree>
      <p:nvGrpSpPr>
        <p:cNvPr id="1" name="Shape 2448"/>
        <p:cNvGrpSpPr/>
        <p:nvPr/>
      </p:nvGrpSpPr>
      <p:grpSpPr>
        <a:xfrm>
          <a:off x="0" y="0"/>
          <a:ext cx="0" cy="0"/>
          <a:chOff x="0" y="0"/>
          <a:chExt cx="0" cy="0"/>
        </a:xfrm>
      </p:grpSpPr>
      <p:sp>
        <p:nvSpPr>
          <p:cNvPr id="2449" name="Google Shape;2449;p49"/>
          <p:cNvSpPr txBox="1">
            <a:spLocks noGrp="1"/>
          </p:cNvSpPr>
          <p:nvPr>
            <p:ph type="title"/>
          </p:nvPr>
        </p:nvSpPr>
        <p:spPr>
          <a:xfrm>
            <a:off x="995050" y="1758975"/>
            <a:ext cx="4465800" cy="1226700"/>
          </a:xfrm>
          <a:prstGeom prst="rect">
            <a:avLst/>
          </a:prstGeom>
          <a:effectLst>
            <a:outerShdw dist="57150" dir="3300000" algn="bl" rotWithShape="0">
              <a:schemeClr val="accent4"/>
            </a:outerShdw>
          </a:effectLst>
        </p:spPr>
        <p:txBody>
          <a:bodyPr spcFirstLastPara="1" wrap="square" lIns="91425" tIns="91425" rIns="91425" bIns="91425" anchor="ctr" anchorCtr="0">
            <a:noAutofit/>
          </a:bodyPr>
          <a:lstStyle>
            <a:lvl1pPr lvl="0" rtl="0">
              <a:spcBef>
                <a:spcPct val="0"/>
              </a:spcBef>
              <a:spcAft>
                <a:spcPct val="0"/>
              </a:spcAft>
              <a:buSzPts val="3600"/>
              <a:buNone/>
              <a:defRPr sz="3600"/>
            </a:lvl1pPr>
            <a:lvl2pPr lvl="1" algn="r" rtl="0">
              <a:spcBef>
                <a:spcPct val="0"/>
              </a:spcBef>
              <a:spcAft>
                <a:spcPct val="0"/>
              </a:spcAft>
              <a:buSzPts val="3600"/>
              <a:buNone/>
              <a:defRPr sz="3600"/>
            </a:lvl2pPr>
            <a:lvl3pPr lvl="2" algn="r" rtl="0">
              <a:spcBef>
                <a:spcPct val="0"/>
              </a:spcBef>
              <a:spcAft>
                <a:spcPct val="0"/>
              </a:spcAft>
              <a:buSzPts val="3600"/>
              <a:buNone/>
              <a:defRPr sz="3600"/>
            </a:lvl3pPr>
            <a:lvl4pPr lvl="3" algn="r" rtl="0">
              <a:spcBef>
                <a:spcPct val="0"/>
              </a:spcBef>
              <a:spcAft>
                <a:spcPct val="0"/>
              </a:spcAft>
              <a:buSzPts val="3600"/>
              <a:buNone/>
              <a:defRPr sz="3600"/>
            </a:lvl4pPr>
            <a:lvl5pPr lvl="4" algn="r" rtl="0">
              <a:spcBef>
                <a:spcPct val="0"/>
              </a:spcBef>
              <a:spcAft>
                <a:spcPct val="0"/>
              </a:spcAft>
              <a:buSzPts val="3600"/>
              <a:buNone/>
              <a:defRPr sz="3600"/>
            </a:lvl5pPr>
            <a:lvl6pPr lvl="5" algn="r" rtl="0">
              <a:spcBef>
                <a:spcPct val="0"/>
              </a:spcBef>
              <a:spcAft>
                <a:spcPct val="0"/>
              </a:spcAft>
              <a:buSzPts val="3600"/>
              <a:buNone/>
              <a:defRPr sz="3600"/>
            </a:lvl6pPr>
            <a:lvl7pPr lvl="6" algn="r" rtl="0">
              <a:spcBef>
                <a:spcPct val="0"/>
              </a:spcBef>
              <a:spcAft>
                <a:spcPct val="0"/>
              </a:spcAft>
              <a:buSzPts val="3600"/>
              <a:buNone/>
              <a:defRPr sz="3600"/>
            </a:lvl7pPr>
            <a:lvl8pPr lvl="7" algn="r" rtl="0">
              <a:spcBef>
                <a:spcPct val="0"/>
              </a:spcBef>
              <a:spcAft>
                <a:spcPct val="0"/>
              </a:spcAft>
              <a:buSzPts val="3600"/>
              <a:buNone/>
              <a:defRPr sz="3600"/>
            </a:lvl8pPr>
            <a:lvl9pPr lvl="8" algn="r" rtl="0">
              <a:spcBef>
                <a:spcPct val="0"/>
              </a:spcBef>
              <a:spcAft>
                <a:spcPct val="0"/>
              </a:spcAft>
              <a:buSzPts val="3600"/>
              <a:buNone/>
              <a:defRPr sz="3600"/>
            </a:lvl9pPr>
          </a:lstStyle>
          <a:p>
            <a:endParaRPr/>
          </a:p>
        </p:txBody>
      </p:sp>
      <p:sp>
        <p:nvSpPr>
          <p:cNvPr id="2450" name="Google Shape;2450;p49"/>
          <p:cNvSpPr txBox="1">
            <a:spLocks noGrp="1"/>
          </p:cNvSpPr>
          <p:nvPr>
            <p:ph type="title" idx="2" hasCustomPrompt="1"/>
          </p:nvPr>
        </p:nvSpPr>
        <p:spPr>
          <a:xfrm>
            <a:off x="6038550" y="1720825"/>
            <a:ext cx="2027400" cy="1701900"/>
          </a:xfrm>
          <a:prstGeom prst="rect">
            <a:avLst/>
          </a:prstGeom>
          <a:effectLst>
            <a:outerShdw dist="47625" dir="3180000" algn="bl" rotWithShape="0">
              <a:schemeClr val="dk1"/>
            </a:outerShdw>
          </a:effectLst>
        </p:spPr>
        <p:txBody>
          <a:bodyPr spcFirstLastPara="1" wrap="square" lIns="91425" tIns="182875" rIns="91425" bIns="0" anchor="ctr" anchorCtr="0">
            <a:noAutofit/>
          </a:bodyPr>
          <a:lstStyle>
            <a:lvl1pPr lvl="0" algn="ctr" rtl="0">
              <a:spcBef>
                <a:spcPct val="0"/>
              </a:spcBef>
              <a:spcAft>
                <a:spcPct val="0"/>
              </a:spcAft>
              <a:buSzPts val="4800"/>
              <a:buNone/>
              <a:defRPr sz="7200"/>
            </a:lvl1pPr>
            <a:lvl2pPr lvl="1" algn="ctr" rtl="0">
              <a:spcBef>
                <a:spcPct val="0"/>
              </a:spcBef>
              <a:spcAft>
                <a:spcPct val="0"/>
              </a:spcAft>
              <a:buSzPts val="4800"/>
              <a:buNone/>
              <a:defRPr sz="4800"/>
            </a:lvl2pPr>
            <a:lvl3pPr lvl="2" algn="ctr" rtl="0">
              <a:spcBef>
                <a:spcPct val="0"/>
              </a:spcBef>
              <a:spcAft>
                <a:spcPct val="0"/>
              </a:spcAft>
              <a:buSzPts val="4800"/>
              <a:buNone/>
              <a:defRPr sz="4800"/>
            </a:lvl3pPr>
            <a:lvl4pPr lvl="3" algn="ctr" rtl="0">
              <a:spcBef>
                <a:spcPct val="0"/>
              </a:spcBef>
              <a:spcAft>
                <a:spcPct val="0"/>
              </a:spcAft>
              <a:buSzPts val="4800"/>
              <a:buNone/>
              <a:defRPr sz="4800"/>
            </a:lvl4pPr>
            <a:lvl5pPr lvl="4" algn="ctr" rtl="0">
              <a:spcBef>
                <a:spcPct val="0"/>
              </a:spcBef>
              <a:spcAft>
                <a:spcPct val="0"/>
              </a:spcAft>
              <a:buSzPts val="4800"/>
              <a:buNone/>
              <a:defRPr sz="4800"/>
            </a:lvl5pPr>
            <a:lvl6pPr lvl="5" algn="ctr" rtl="0">
              <a:spcBef>
                <a:spcPct val="0"/>
              </a:spcBef>
              <a:spcAft>
                <a:spcPct val="0"/>
              </a:spcAft>
              <a:buSzPts val="4800"/>
              <a:buNone/>
              <a:defRPr sz="4800"/>
            </a:lvl6pPr>
            <a:lvl7pPr lvl="6" algn="ctr" rtl="0">
              <a:spcBef>
                <a:spcPct val="0"/>
              </a:spcBef>
              <a:spcAft>
                <a:spcPct val="0"/>
              </a:spcAft>
              <a:buSzPts val="4800"/>
              <a:buNone/>
              <a:defRPr sz="4800"/>
            </a:lvl7pPr>
            <a:lvl8pPr lvl="7" algn="ctr" rtl="0">
              <a:spcBef>
                <a:spcPct val="0"/>
              </a:spcBef>
              <a:spcAft>
                <a:spcPct val="0"/>
              </a:spcAft>
              <a:buSzPts val="4800"/>
              <a:buNone/>
              <a:defRPr sz="4800"/>
            </a:lvl8pPr>
            <a:lvl9pPr lvl="8" algn="ctr" rtl="0">
              <a:spcBef>
                <a:spcPct val="0"/>
              </a:spcBef>
              <a:spcAft>
                <a:spcPct val="0"/>
              </a:spcAft>
              <a:buSzPts val="4800"/>
              <a:buNone/>
              <a:defRPr sz="4800"/>
            </a:lvl9pPr>
          </a:lstStyle>
          <a:p>
            <a:r>
              <a:t>xx%</a:t>
            </a:r>
          </a:p>
        </p:txBody>
      </p:sp>
      <p:sp>
        <p:nvSpPr>
          <p:cNvPr id="2451" name="Google Shape;2451;p49"/>
          <p:cNvSpPr txBox="1">
            <a:spLocks noGrp="1"/>
          </p:cNvSpPr>
          <p:nvPr>
            <p:ph type="subTitle" idx="1"/>
          </p:nvPr>
        </p:nvSpPr>
        <p:spPr>
          <a:xfrm>
            <a:off x="995050" y="3346525"/>
            <a:ext cx="4465800" cy="3870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ct val="0"/>
              </a:spcBef>
              <a:spcAft>
                <a:spcPct val="0"/>
              </a:spcAft>
              <a:buSzPts val="1400"/>
              <a:buNone/>
              <a:defRPr sz="1400">
                <a:solidFill>
                  <a:schemeClr val="dk1"/>
                </a:solidFill>
              </a:defRPr>
            </a:lvl1pPr>
            <a:lvl2pPr lvl="1" algn="r" rtl="0">
              <a:spcBef>
                <a:spcPct val="0"/>
              </a:spcBef>
              <a:spcAft>
                <a:spcPct val="0"/>
              </a:spcAft>
              <a:buSzPts val="1400"/>
              <a:buNone/>
              <a:defRPr/>
            </a:lvl2pPr>
            <a:lvl3pPr lvl="2" algn="r" rtl="0">
              <a:spcBef>
                <a:spcPct val="0"/>
              </a:spcBef>
              <a:spcAft>
                <a:spcPct val="0"/>
              </a:spcAft>
              <a:buSzPts val="1400"/>
              <a:buNone/>
              <a:defRPr/>
            </a:lvl3pPr>
            <a:lvl4pPr lvl="3" algn="r" rtl="0">
              <a:spcBef>
                <a:spcPct val="0"/>
              </a:spcBef>
              <a:spcAft>
                <a:spcPct val="0"/>
              </a:spcAft>
              <a:buSzPts val="1400"/>
              <a:buNone/>
              <a:defRPr/>
            </a:lvl4pPr>
            <a:lvl5pPr lvl="4" algn="r" rtl="0">
              <a:spcBef>
                <a:spcPct val="0"/>
              </a:spcBef>
              <a:spcAft>
                <a:spcPct val="0"/>
              </a:spcAft>
              <a:buSzPts val="1400"/>
              <a:buNone/>
              <a:defRPr/>
            </a:lvl5pPr>
            <a:lvl6pPr lvl="5" algn="r" rtl="0">
              <a:spcBef>
                <a:spcPct val="0"/>
              </a:spcBef>
              <a:spcAft>
                <a:spcPct val="0"/>
              </a:spcAft>
              <a:buSzPts val="1400"/>
              <a:buNone/>
              <a:defRPr/>
            </a:lvl6pPr>
            <a:lvl7pPr lvl="6" algn="r" rtl="0">
              <a:spcBef>
                <a:spcPct val="0"/>
              </a:spcBef>
              <a:spcAft>
                <a:spcPct val="0"/>
              </a:spcAft>
              <a:buSzPts val="1400"/>
              <a:buNone/>
              <a:defRPr/>
            </a:lvl7pPr>
            <a:lvl8pPr lvl="7" algn="r" rtl="0">
              <a:spcBef>
                <a:spcPct val="0"/>
              </a:spcBef>
              <a:spcAft>
                <a:spcPct val="0"/>
              </a:spcAft>
              <a:buSzPts val="1400"/>
              <a:buNone/>
              <a:defRPr/>
            </a:lvl8pPr>
            <a:lvl9pPr lvl="8" algn="r" rtl="0">
              <a:spcBef>
                <a:spcPct val="0"/>
              </a:spcBef>
              <a:spcAft>
                <a:spcPct val="0"/>
              </a:spcAft>
              <a:buSzPts val="1400"/>
              <a:buNone/>
              <a:defRPr/>
            </a:lvl9pPr>
          </a:lstStyle>
          <a:p>
            <a:endParaRP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text 14">
  <p:cSld name="CUSTOM_17">
    <p:spTree>
      <p:nvGrpSpPr>
        <p:cNvPr id="1" name="Shape 2452"/>
        <p:cNvGrpSpPr/>
        <p:nvPr/>
      </p:nvGrpSpPr>
      <p:grpSpPr>
        <a:xfrm>
          <a:off x="0" y="0"/>
          <a:ext cx="0" cy="0"/>
          <a:chOff x="0" y="0"/>
          <a:chExt cx="0" cy="0"/>
        </a:xfrm>
      </p:grpSpPr>
      <p:sp>
        <p:nvSpPr>
          <p:cNvPr id="2453" name="Google Shape;2453;p50"/>
          <p:cNvSpPr txBox="1">
            <a:spLocks noGrp="1"/>
          </p:cNvSpPr>
          <p:nvPr>
            <p:ph type="title"/>
          </p:nvPr>
        </p:nvSpPr>
        <p:spPr>
          <a:xfrm>
            <a:off x="977700" y="2925775"/>
            <a:ext cx="7188600" cy="1074600"/>
          </a:xfrm>
          <a:prstGeom prst="rect">
            <a:avLst/>
          </a:prstGeom>
          <a:effectLst>
            <a:outerShdw dist="38100" dir="3300000" algn="bl" rotWithShape="0">
              <a:schemeClr val="accent5"/>
            </a:outerShdw>
          </a:effectLst>
        </p:spPr>
        <p:txBody>
          <a:bodyPr spcFirstLastPara="1" wrap="square" lIns="91425" tIns="91425" rIns="91425" bIns="91425" anchor="t" anchorCtr="0">
            <a:noAutofit/>
          </a:bodyPr>
          <a:lstStyle>
            <a:lvl1pPr lvl="0" algn="ctr" rtl="0">
              <a:spcBef>
                <a:spcPct val="0"/>
              </a:spcBef>
              <a:spcAft>
                <a:spcPct val="0"/>
              </a:spcAft>
              <a:buSzPts val="2000"/>
              <a:buNone/>
              <a:defRPr/>
            </a:lvl1pPr>
            <a:lvl2pPr lvl="1" rtl="0">
              <a:spcBef>
                <a:spcPct val="0"/>
              </a:spcBef>
              <a:spcAft>
                <a:spcPct val="0"/>
              </a:spcAft>
              <a:buSzPts val="2800"/>
              <a:buNone/>
              <a:defRPr>
                <a:latin typeface="Orbitron"/>
                <a:ea typeface="Orbitron"/>
                <a:cs typeface="Orbitron"/>
                <a:sym typeface="Orbitron"/>
              </a:defRPr>
            </a:lvl2pPr>
            <a:lvl3pPr lvl="2" rtl="0">
              <a:spcBef>
                <a:spcPct val="0"/>
              </a:spcBef>
              <a:spcAft>
                <a:spcPct val="0"/>
              </a:spcAft>
              <a:buSzPts val="2800"/>
              <a:buNone/>
              <a:defRPr>
                <a:latin typeface="Orbitron"/>
                <a:ea typeface="Orbitron"/>
                <a:cs typeface="Orbitron"/>
                <a:sym typeface="Orbitron"/>
              </a:defRPr>
            </a:lvl3pPr>
            <a:lvl4pPr lvl="3" rtl="0">
              <a:spcBef>
                <a:spcPct val="0"/>
              </a:spcBef>
              <a:spcAft>
                <a:spcPct val="0"/>
              </a:spcAft>
              <a:buSzPts val="2800"/>
              <a:buNone/>
              <a:defRPr>
                <a:latin typeface="Orbitron"/>
                <a:ea typeface="Orbitron"/>
                <a:cs typeface="Orbitron"/>
                <a:sym typeface="Orbitron"/>
              </a:defRPr>
            </a:lvl4pPr>
            <a:lvl5pPr lvl="4" rtl="0">
              <a:spcBef>
                <a:spcPct val="0"/>
              </a:spcBef>
              <a:spcAft>
                <a:spcPct val="0"/>
              </a:spcAft>
              <a:buSzPts val="2800"/>
              <a:buNone/>
              <a:defRPr>
                <a:latin typeface="Orbitron"/>
                <a:ea typeface="Orbitron"/>
                <a:cs typeface="Orbitron"/>
                <a:sym typeface="Orbitron"/>
              </a:defRPr>
            </a:lvl5pPr>
            <a:lvl6pPr lvl="5" rtl="0">
              <a:spcBef>
                <a:spcPct val="0"/>
              </a:spcBef>
              <a:spcAft>
                <a:spcPct val="0"/>
              </a:spcAft>
              <a:buSzPts val="2800"/>
              <a:buNone/>
              <a:defRPr>
                <a:latin typeface="Orbitron"/>
                <a:ea typeface="Orbitron"/>
                <a:cs typeface="Orbitron"/>
                <a:sym typeface="Orbitron"/>
              </a:defRPr>
            </a:lvl6pPr>
            <a:lvl7pPr lvl="6" rtl="0">
              <a:spcBef>
                <a:spcPct val="0"/>
              </a:spcBef>
              <a:spcAft>
                <a:spcPct val="0"/>
              </a:spcAft>
              <a:buSzPts val="2800"/>
              <a:buNone/>
              <a:defRPr>
                <a:latin typeface="Orbitron"/>
                <a:ea typeface="Orbitron"/>
                <a:cs typeface="Orbitron"/>
                <a:sym typeface="Orbitron"/>
              </a:defRPr>
            </a:lvl7pPr>
            <a:lvl8pPr lvl="7" rtl="0">
              <a:spcBef>
                <a:spcPct val="0"/>
              </a:spcBef>
              <a:spcAft>
                <a:spcPct val="0"/>
              </a:spcAft>
              <a:buSzPts val="2800"/>
              <a:buNone/>
              <a:defRPr>
                <a:latin typeface="Orbitron"/>
                <a:ea typeface="Orbitron"/>
                <a:cs typeface="Orbitron"/>
                <a:sym typeface="Orbitron"/>
              </a:defRPr>
            </a:lvl8pPr>
            <a:lvl9pPr lvl="8" rtl="0">
              <a:spcBef>
                <a:spcPct val="0"/>
              </a:spcBef>
              <a:spcAft>
                <a:spcPct val="0"/>
              </a:spcAft>
              <a:buSzPts val="2800"/>
              <a:buNone/>
              <a:defRPr>
                <a:latin typeface="Orbitron"/>
                <a:ea typeface="Orbitron"/>
                <a:cs typeface="Orbitron"/>
                <a:sym typeface="Orbitron"/>
              </a:defRPr>
            </a:lvl9pPr>
          </a:lstStyle>
          <a:p>
            <a:endParaRPr/>
          </a:p>
        </p:txBody>
      </p:sp>
      <p:sp>
        <p:nvSpPr>
          <p:cNvPr id="2454" name="Google Shape;2454;p50"/>
          <p:cNvSpPr txBox="1">
            <a:spLocks noGrp="1"/>
          </p:cNvSpPr>
          <p:nvPr>
            <p:ph type="subTitle" idx="1"/>
          </p:nvPr>
        </p:nvSpPr>
        <p:spPr>
          <a:xfrm>
            <a:off x="1234800" y="3797775"/>
            <a:ext cx="6674400" cy="844200"/>
          </a:xfrm>
          <a:prstGeom prst="rect">
            <a:avLst/>
          </a:prstGeom>
          <a:solidFill>
            <a:schemeClr val="accent5"/>
          </a:solidFill>
        </p:spPr>
        <p:txBody>
          <a:bodyPr spcFirstLastPara="1" wrap="square" lIns="91425" tIns="91425" rIns="91425" bIns="91425" anchor="t" anchorCtr="0">
            <a:noAutofit/>
          </a:bodyPr>
          <a:lstStyle>
            <a:lvl1pPr lvl="0" algn="ctr" rtl="0">
              <a:lnSpc>
                <a:spcPct val="100000"/>
              </a:lnSpc>
              <a:spcBef>
                <a:spcPct val="0"/>
              </a:spcBef>
              <a:spcAft>
                <a:spcPct val="0"/>
              </a:spcAft>
              <a:buSzPts val="1400"/>
              <a:buNone/>
              <a:defRPr/>
            </a:lvl1pPr>
            <a:lvl2pPr lvl="1" rtl="0">
              <a:spcBef>
                <a:spcPct val="0"/>
              </a:spcBef>
              <a:spcAft>
                <a:spcPct val="0"/>
              </a:spcAft>
              <a:buSzPts val="1400"/>
              <a:buNone/>
              <a:defRPr/>
            </a:lvl2pPr>
            <a:lvl3pPr lvl="2" rtl="0">
              <a:spcBef>
                <a:spcPct val="0"/>
              </a:spcBef>
              <a:spcAft>
                <a:spcPct val="0"/>
              </a:spcAft>
              <a:buSzPts val="1400"/>
              <a:buNone/>
              <a:defRPr/>
            </a:lvl3pPr>
            <a:lvl4pPr lvl="3" rtl="0">
              <a:spcBef>
                <a:spcPct val="0"/>
              </a:spcBef>
              <a:spcAft>
                <a:spcPct val="0"/>
              </a:spcAft>
              <a:buSzPts val="1400"/>
              <a:buNone/>
              <a:defRPr/>
            </a:lvl4pPr>
            <a:lvl5pPr lvl="4" rtl="0">
              <a:spcBef>
                <a:spcPct val="0"/>
              </a:spcBef>
              <a:spcAft>
                <a:spcPct val="0"/>
              </a:spcAft>
              <a:buSzPts val="1400"/>
              <a:buNone/>
              <a:defRPr/>
            </a:lvl5pPr>
            <a:lvl6pPr lvl="5" rtl="0">
              <a:spcBef>
                <a:spcPct val="0"/>
              </a:spcBef>
              <a:spcAft>
                <a:spcPct val="0"/>
              </a:spcAft>
              <a:buSzPts val="1400"/>
              <a:buNone/>
              <a:defRPr/>
            </a:lvl6pPr>
            <a:lvl7pPr lvl="6" rtl="0">
              <a:spcBef>
                <a:spcPct val="0"/>
              </a:spcBef>
              <a:spcAft>
                <a:spcPct val="0"/>
              </a:spcAft>
              <a:buSzPts val="1400"/>
              <a:buNone/>
              <a:defRPr/>
            </a:lvl7pPr>
            <a:lvl8pPr lvl="7" rtl="0">
              <a:spcBef>
                <a:spcPct val="0"/>
              </a:spcBef>
              <a:spcAft>
                <a:spcPct val="0"/>
              </a:spcAft>
              <a:buSzPts val="1400"/>
              <a:buNone/>
              <a:defRPr/>
            </a:lvl8pPr>
            <a:lvl9pPr lvl="8" rtl="0">
              <a:spcBef>
                <a:spcPct val="0"/>
              </a:spcBef>
              <a:spcAft>
                <a:spcPct val="0"/>
              </a:spcAft>
              <a:buSzPts val="1400"/>
              <a:buNone/>
              <a:defRPr/>
            </a:lvl9pPr>
          </a:lstStyle>
          <a:p>
            <a:endParaRPr/>
          </a:p>
        </p:txBody>
      </p:sp>
      <p:grpSp>
        <p:nvGrpSpPr>
          <p:cNvPr id="2455" name="Google Shape;2455;p50"/>
          <p:cNvGrpSpPr/>
          <p:nvPr/>
        </p:nvGrpSpPr>
        <p:grpSpPr>
          <a:xfrm>
            <a:off x="8844587" y="-622212"/>
            <a:ext cx="315162" cy="7702836"/>
            <a:chOff x="-33738" y="2781638"/>
            <a:chExt cx="315162" cy="7702836"/>
          </a:xfrm>
        </p:grpSpPr>
        <p:sp>
          <p:nvSpPr>
            <p:cNvPr id="2456" name="Google Shape;2456;p50"/>
            <p:cNvSpPr/>
            <p:nvPr/>
          </p:nvSpPr>
          <p:spPr>
            <a:xfrm rot="5400000">
              <a:off x="123924" y="27816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57" name="Google Shape;2457;p50"/>
            <p:cNvSpPr/>
            <p:nvPr/>
          </p:nvSpPr>
          <p:spPr>
            <a:xfrm rot="5400000">
              <a:off x="-33738" y="297027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58" name="Google Shape;2458;p50"/>
            <p:cNvSpPr/>
            <p:nvPr/>
          </p:nvSpPr>
          <p:spPr>
            <a:xfrm rot="5400000">
              <a:off x="123924" y="31589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59" name="Google Shape;2459;p50"/>
            <p:cNvSpPr/>
            <p:nvPr/>
          </p:nvSpPr>
          <p:spPr>
            <a:xfrm rot="5400000">
              <a:off x="-33738" y="33475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60" name="Google Shape;2460;p50"/>
            <p:cNvSpPr/>
            <p:nvPr/>
          </p:nvSpPr>
          <p:spPr>
            <a:xfrm rot="5400000">
              <a:off x="123924" y="35361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61" name="Google Shape;2461;p50"/>
            <p:cNvSpPr/>
            <p:nvPr/>
          </p:nvSpPr>
          <p:spPr>
            <a:xfrm rot="5400000">
              <a:off x="-33738" y="37248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62" name="Google Shape;2462;p50"/>
            <p:cNvSpPr/>
            <p:nvPr/>
          </p:nvSpPr>
          <p:spPr>
            <a:xfrm rot="5400000">
              <a:off x="123924" y="39134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63" name="Google Shape;2463;p50"/>
            <p:cNvSpPr/>
            <p:nvPr/>
          </p:nvSpPr>
          <p:spPr>
            <a:xfrm rot="5400000">
              <a:off x="-33738" y="41020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64" name="Google Shape;2464;p50"/>
            <p:cNvSpPr/>
            <p:nvPr/>
          </p:nvSpPr>
          <p:spPr>
            <a:xfrm rot="5400000">
              <a:off x="123924" y="42907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65" name="Google Shape;2465;p50"/>
            <p:cNvSpPr/>
            <p:nvPr/>
          </p:nvSpPr>
          <p:spPr>
            <a:xfrm rot="5400000">
              <a:off x="-33738" y="44793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66" name="Google Shape;2466;p50"/>
            <p:cNvSpPr/>
            <p:nvPr/>
          </p:nvSpPr>
          <p:spPr>
            <a:xfrm rot="5400000">
              <a:off x="123924" y="46679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67" name="Google Shape;2467;p50"/>
            <p:cNvSpPr/>
            <p:nvPr/>
          </p:nvSpPr>
          <p:spPr>
            <a:xfrm rot="5400000">
              <a:off x="-33738" y="48566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68" name="Google Shape;2468;p50"/>
            <p:cNvSpPr/>
            <p:nvPr/>
          </p:nvSpPr>
          <p:spPr>
            <a:xfrm rot="5400000">
              <a:off x="123924" y="50452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69" name="Google Shape;2469;p50"/>
            <p:cNvSpPr/>
            <p:nvPr/>
          </p:nvSpPr>
          <p:spPr>
            <a:xfrm rot="5400000">
              <a:off x="-33738" y="52338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70" name="Google Shape;2470;p50"/>
            <p:cNvSpPr/>
            <p:nvPr/>
          </p:nvSpPr>
          <p:spPr>
            <a:xfrm rot="5400000">
              <a:off x="123924" y="54225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71" name="Google Shape;2471;p50"/>
            <p:cNvSpPr/>
            <p:nvPr/>
          </p:nvSpPr>
          <p:spPr>
            <a:xfrm rot="5400000">
              <a:off x="-33738" y="56111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72" name="Google Shape;2472;p50"/>
            <p:cNvSpPr/>
            <p:nvPr/>
          </p:nvSpPr>
          <p:spPr>
            <a:xfrm rot="5400000">
              <a:off x="123924" y="57997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73" name="Google Shape;2473;p50"/>
            <p:cNvSpPr/>
            <p:nvPr/>
          </p:nvSpPr>
          <p:spPr>
            <a:xfrm rot="5400000">
              <a:off x="-33738" y="59884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74" name="Google Shape;2474;p50"/>
            <p:cNvSpPr/>
            <p:nvPr/>
          </p:nvSpPr>
          <p:spPr>
            <a:xfrm rot="5400000">
              <a:off x="123924" y="61770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75" name="Google Shape;2475;p50"/>
            <p:cNvSpPr/>
            <p:nvPr/>
          </p:nvSpPr>
          <p:spPr>
            <a:xfrm rot="5400000">
              <a:off x="-33738" y="63656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76" name="Google Shape;2476;p50"/>
            <p:cNvSpPr/>
            <p:nvPr/>
          </p:nvSpPr>
          <p:spPr>
            <a:xfrm rot="5400000">
              <a:off x="123924" y="65543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77" name="Google Shape;2477;p50"/>
            <p:cNvSpPr/>
            <p:nvPr/>
          </p:nvSpPr>
          <p:spPr>
            <a:xfrm rot="5400000">
              <a:off x="-33738" y="67429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78" name="Google Shape;2478;p50"/>
            <p:cNvSpPr/>
            <p:nvPr/>
          </p:nvSpPr>
          <p:spPr>
            <a:xfrm rot="5400000">
              <a:off x="123924" y="69315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79" name="Google Shape;2479;p50"/>
            <p:cNvSpPr/>
            <p:nvPr/>
          </p:nvSpPr>
          <p:spPr>
            <a:xfrm rot="5400000">
              <a:off x="-33738" y="71202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80" name="Google Shape;2480;p50"/>
            <p:cNvSpPr/>
            <p:nvPr/>
          </p:nvSpPr>
          <p:spPr>
            <a:xfrm rot="5400000">
              <a:off x="123924" y="73088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81" name="Google Shape;2481;p50"/>
            <p:cNvSpPr/>
            <p:nvPr/>
          </p:nvSpPr>
          <p:spPr>
            <a:xfrm rot="5400000">
              <a:off x="-33738" y="74974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82" name="Google Shape;2482;p50"/>
            <p:cNvSpPr/>
            <p:nvPr/>
          </p:nvSpPr>
          <p:spPr>
            <a:xfrm rot="5400000">
              <a:off x="123924" y="76861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83" name="Google Shape;2483;p50"/>
            <p:cNvSpPr/>
            <p:nvPr/>
          </p:nvSpPr>
          <p:spPr>
            <a:xfrm rot="5400000">
              <a:off x="-33738" y="78747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84" name="Google Shape;2484;p50"/>
            <p:cNvSpPr/>
            <p:nvPr/>
          </p:nvSpPr>
          <p:spPr>
            <a:xfrm rot="5400000">
              <a:off x="123924" y="80633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85" name="Google Shape;2485;p50"/>
            <p:cNvSpPr/>
            <p:nvPr/>
          </p:nvSpPr>
          <p:spPr>
            <a:xfrm rot="5400000">
              <a:off x="-33738" y="82520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86" name="Google Shape;2486;p50"/>
            <p:cNvSpPr/>
            <p:nvPr/>
          </p:nvSpPr>
          <p:spPr>
            <a:xfrm rot="5400000">
              <a:off x="123924" y="84406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87" name="Google Shape;2487;p50"/>
            <p:cNvSpPr/>
            <p:nvPr/>
          </p:nvSpPr>
          <p:spPr>
            <a:xfrm rot="5400000">
              <a:off x="-33738" y="86292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88" name="Google Shape;2488;p50"/>
            <p:cNvSpPr/>
            <p:nvPr/>
          </p:nvSpPr>
          <p:spPr>
            <a:xfrm rot="5400000">
              <a:off x="123924" y="88179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89" name="Google Shape;2489;p50"/>
            <p:cNvSpPr/>
            <p:nvPr/>
          </p:nvSpPr>
          <p:spPr>
            <a:xfrm rot="5400000">
              <a:off x="-33738" y="90065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90" name="Google Shape;2490;p50"/>
            <p:cNvSpPr/>
            <p:nvPr/>
          </p:nvSpPr>
          <p:spPr>
            <a:xfrm rot="5400000">
              <a:off x="123924" y="91951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91" name="Google Shape;2491;p50"/>
            <p:cNvSpPr/>
            <p:nvPr/>
          </p:nvSpPr>
          <p:spPr>
            <a:xfrm rot="5400000">
              <a:off x="-33738" y="93838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92" name="Google Shape;2492;p50"/>
            <p:cNvSpPr/>
            <p:nvPr/>
          </p:nvSpPr>
          <p:spPr>
            <a:xfrm rot="5400000">
              <a:off x="123924" y="95724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93" name="Google Shape;2493;p50"/>
            <p:cNvSpPr/>
            <p:nvPr/>
          </p:nvSpPr>
          <p:spPr>
            <a:xfrm rot="5400000">
              <a:off x="-33738" y="97610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94" name="Google Shape;2494;p50"/>
            <p:cNvSpPr/>
            <p:nvPr/>
          </p:nvSpPr>
          <p:spPr>
            <a:xfrm rot="5400000">
              <a:off x="123924" y="994970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95" name="Google Shape;2495;p50"/>
            <p:cNvSpPr/>
            <p:nvPr/>
          </p:nvSpPr>
          <p:spPr>
            <a:xfrm rot="5400000">
              <a:off x="-33738" y="101383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96" name="Google Shape;2496;p50"/>
            <p:cNvSpPr/>
            <p:nvPr/>
          </p:nvSpPr>
          <p:spPr>
            <a:xfrm rot="5400000">
              <a:off x="123924" y="103269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497" name="Google Shape;2497;p50"/>
          <p:cNvGrpSpPr/>
          <p:nvPr/>
        </p:nvGrpSpPr>
        <p:grpSpPr>
          <a:xfrm>
            <a:off x="12" y="-622212"/>
            <a:ext cx="315162" cy="7702836"/>
            <a:chOff x="-33738" y="2781638"/>
            <a:chExt cx="315162" cy="7702836"/>
          </a:xfrm>
        </p:grpSpPr>
        <p:sp>
          <p:nvSpPr>
            <p:cNvPr id="2498" name="Google Shape;2498;p50"/>
            <p:cNvSpPr/>
            <p:nvPr/>
          </p:nvSpPr>
          <p:spPr>
            <a:xfrm rot="5400000">
              <a:off x="123924" y="27816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99" name="Google Shape;2499;p50"/>
            <p:cNvSpPr/>
            <p:nvPr/>
          </p:nvSpPr>
          <p:spPr>
            <a:xfrm rot="5400000">
              <a:off x="-33738" y="297027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00" name="Google Shape;2500;p50"/>
            <p:cNvSpPr/>
            <p:nvPr/>
          </p:nvSpPr>
          <p:spPr>
            <a:xfrm rot="5400000">
              <a:off x="123924" y="31589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01" name="Google Shape;2501;p50"/>
            <p:cNvSpPr/>
            <p:nvPr/>
          </p:nvSpPr>
          <p:spPr>
            <a:xfrm rot="5400000">
              <a:off x="-33738" y="33475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02" name="Google Shape;2502;p50"/>
            <p:cNvSpPr/>
            <p:nvPr/>
          </p:nvSpPr>
          <p:spPr>
            <a:xfrm rot="5400000">
              <a:off x="123924" y="35361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03" name="Google Shape;2503;p50"/>
            <p:cNvSpPr/>
            <p:nvPr/>
          </p:nvSpPr>
          <p:spPr>
            <a:xfrm rot="5400000">
              <a:off x="-33738" y="37248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04" name="Google Shape;2504;p50"/>
            <p:cNvSpPr/>
            <p:nvPr/>
          </p:nvSpPr>
          <p:spPr>
            <a:xfrm rot="5400000">
              <a:off x="123924" y="391343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05" name="Google Shape;2505;p50"/>
            <p:cNvSpPr/>
            <p:nvPr/>
          </p:nvSpPr>
          <p:spPr>
            <a:xfrm rot="5400000">
              <a:off x="-33738" y="41020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06" name="Google Shape;2506;p50"/>
            <p:cNvSpPr/>
            <p:nvPr/>
          </p:nvSpPr>
          <p:spPr>
            <a:xfrm rot="5400000">
              <a:off x="123924" y="4290705"/>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07" name="Google Shape;2507;p50"/>
            <p:cNvSpPr/>
            <p:nvPr/>
          </p:nvSpPr>
          <p:spPr>
            <a:xfrm rot="5400000">
              <a:off x="-33738" y="44793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08" name="Google Shape;2508;p50"/>
            <p:cNvSpPr/>
            <p:nvPr/>
          </p:nvSpPr>
          <p:spPr>
            <a:xfrm rot="5400000">
              <a:off x="123924" y="46679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09" name="Google Shape;2509;p50"/>
            <p:cNvSpPr/>
            <p:nvPr/>
          </p:nvSpPr>
          <p:spPr>
            <a:xfrm rot="5400000">
              <a:off x="-33738" y="48566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10" name="Google Shape;2510;p50"/>
            <p:cNvSpPr/>
            <p:nvPr/>
          </p:nvSpPr>
          <p:spPr>
            <a:xfrm rot="5400000">
              <a:off x="123924" y="50452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11" name="Google Shape;2511;p50"/>
            <p:cNvSpPr/>
            <p:nvPr/>
          </p:nvSpPr>
          <p:spPr>
            <a:xfrm rot="5400000">
              <a:off x="-33738" y="5233872"/>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12" name="Google Shape;2512;p50"/>
            <p:cNvSpPr/>
            <p:nvPr/>
          </p:nvSpPr>
          <p:spPr>
            <a:xfrm rot="5400000">
              <a:off x="123924" y="54225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13" name="Google Shape;2513;p50"/>
            <p:cNvSpPr/>
            <p:nvPr/>
          </p:nvSpPr>
          <p:spPr>
            <a:xfrm rot="5400000">
              <a:off x="-33738" y="56111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14" name="Google Shape;2514;p50"/>
            <p:cNvSpPr/>
            <p:nvPr/>
          </p:nvSpPr>
          <p:spPr>
            <a:xfrm rot="5400000">
              <a:off x="123924" y="57997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15" name="Google Shape;2515;p50"/>
            <p:cNvSpPr/>
            <p:nvPr/>
          </p:nvSpPr>
          <p:spPr>
            <a:xfrm rot="5400000">
              <a:off x="-33738" y="59884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16" name="Google Shape;2516;p50"/>
            <p:cNvSpPr/>
            <p:nvPr/>
          </p:nvSpPr>
          <p:spPr>
            <a:xfrm rot="5400000">
              <a:off x="123924" y="6177039"/>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17" name="Google Shape;2517;p50"/>
            <p:cNvSpPr/>
            <p:nvPr/>
          </p:nvSpPr>
          <p:spPr>
            <a:xfrm rot="5400000">
              <a:off x="-33738" y="63656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18" name="Google Shape;2518;p50"/>
            <p:cNvSpPr/>
            <p:nvPr/>
          </p:nvSpPr>
          <p:spPr>
            <a:xfrm rot="5400000">
              <a:off x="123924" y="65543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19" name="Google Shape;2519;p50"/>
            <p:cNvSpPr/>
            <p:nvPr/>
          </p:nvSpPr>
          <p:spPr>
            <a:xfrm rot="5400000">
              <a:off x="-33738" y="67429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20" name="Google Shape;2520;p50"/>
            <p:cNvSpPr/>
            <p:nvPr/>
          </p:nvSpPr>
          <p:spPr>
            <a:xfrm rot="5400000">
              <a:off x="123924" y="69315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21" name="Google Shape;2521;p50"/>
            <p:cNvSpPr/>
            <p:nvPr/>
          </p:nvSpPr>
          <p:spPr>
            <a:xfrm rot="5400000">
              <a:off x="-33738" y="7120206"/>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22" name="Google Shape;2522;p50"/>
            <p:cNvSpPr/>
            <p:nvPr/>
          </p:nvSpPr>
          <p:spPr>
            <a:xfrm rot="5400000">
              <a:off x="123924" y="73088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23" name="Google Shape;2523;p50"/>
            <p:cNvSpPr/>
            <p:nvPr/>
          </p:nvSpPr>
          <p:spPr>
            <a:xfrm rot="5400000">
              <a:off x="-33738" y="74974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24" name="Google Shape;2524;p50"/>
            <p:cNvSpPr/>
            <p:nvPr/>
          </p:nvSpPr>
          <p:spPr>
            <a:xfrm rot="5400000">
              <a:off x="123924" y="76861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25" name="Google Shape;2525;p50"/>
            <p:cNvSpPr/>
            <p:nvPr/>
          </p:nvSpPr>
          <p:spPr>
            <a:xfrm rot="5400000">
              <a:off x="-33738" y="78747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26" name="Google Shape;2526;p50"/>
            <p:cNvSpPr/>
            <p:nvPr/>
          </p:nvSpPr>
          <p:spPr>
            <a:xfrm rot="5400000">
              <a:off x="123924" y="8063373"/>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27" name="Google Shape;2527;p50"/>
            <p:cNvSpPr/>
            <p:nvPr/>
          </p:nvSpPr>
          <p:spPr>
            <a:xfrm rot="5400000">
              <a:off x="-33738" y="82520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28" name="Google Shape;2528;p50"/>
            <p:cNvSpPr/>
            <p:nvPr/>
          </p:nvSpPr>
          <p:spPr>
            <a:xfrm rot="5400000">
              <a:off x="123924" y="8440640"/>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29" name="Google Shape;2529;p50"/>
            <p:cNvSpPr/>
            <p:nvPr/>
          </p:nvSpPr>
          <p:spPr>
            <a:xfrm rot="5400000">
              <a:off x="-33738" y="86292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30" name="Google Shape;2530;p50"/>
            <p:cNvSpPr/>
            <p:nvPr/>
          </p:nvSpPr>
          <p:spPr>
            <a:xfrm rot="5400000">
              <a:off x="123924" y="88179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31" name="Google Shape;2531;p50"/>
            <p:cNvSpPr/>
            <p:nvPr/>
          </p:nvSpPr>
          <p:spPr>
            <a:xfrm rot="5400000">
              <a:off x="-33738" y="90065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32" name="Google Shape;2532;p50"/>
            <p:cNvSpPr/>
            <p:nvPr/>
          </p:nvSpPr>
          <p:spPr>
            <a:xfrm rot="5400000">
              <a:off x="123924" y="91951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33" name="Google Shape;2533;p50"/>
            <p:cNvSpPr/>
            <p:nvPr/>
          </p:nvSpPr>
          <p:spPr>
            <a:xfrm rot="5400000">
              <a:off x="-33738" y="9383807"/>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34" name="Google Shape;2534;p50"/>
            <p:cNvSpPr/>
            <p:nvPr/>
          </p:nvSpPr>
          <p:spPr>
            <a:xfrm rot="5400000">
              <a:off x="123924" y="95724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35" name="Google Shape;2535;p50"/>
            <p:cNvSpPr/>
            <p:nvPr/>
          </p:nvSpPr>
          <p:spPr>
            <a:xfrm rot="5400000">
              <a:off x="-33738" y="97610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36" name="Google Shape;2536;p50"/>
            <p:cNvSpPr/>
            <p:nvPr/>
          </p:nvSpPr>
          <p:spPr>
            <a:xfrm rot="5400000">
              <a:off x="123924" y="9949708"/>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37" name="Google Shape;2537;p50"/>
            <p:cNvSpPr/>
            <p:nvPr/>
          </p:nvSpPr>
          <p:spPr>
            <a:xfrm rot="5400000">
              <a:off x="-33738" y="10138341"/>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38" name="Google Shape;2538;p50"/>
            <p:cNvSpPr/>
            <p:nvPr/>
          </p:nvSpPr>
          <p:spPr>
            <a:xfrm rot="5400000">
              <a:off x="123924" y="10326974"/>
              <a:ext cx="157500" cy="1575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2539"/>
        <p:cNvGrpSpPr/>
        <p:nvPr/>
      </p:nvGrpSpPr>
      <p:grpSpPr>
        <a:xfrm>
          <a:off x="0" y="0"/>
          <a:ext cx="0" cy="0"/>
          <a:chOff x="0" y="0"/>
          <a:chExt cx="0" cy="0"/>
        </a:xfrm>
      </p:grpSpPr>
      <p:grpSp>
        <p:nvGrpSpPr>
          <p:cNvPr id="2540" name="Google Shape;2540;p51"/>
          <p:cNvGrpSpPr/>
          <p:nvPr/>
        </p:nvGrpSpPr>
        <p:grpSpPr>
          <a:xfrm>
            <a:off x="0" y="0"/>
            <a:ext cx="9143980" cy="540000"/>
            <a:chOff x="0" y="0"/>
            <a:chExt cx="9143980" cy="540000"/>
          </a:xfrm>
        </p:grpSpPr>
        <p:sp>
          <p:nvSpPr>
            <p:cNvPr id="2541" name="Google Shape;2541;p51"/>
            <p:cNvSpPr/>
            <p:nvPr/>
          </p:nvSpPr>
          <p:spPr>
            <a:xfrm>
              <a:off x="0" y="0"/>
              <a:ext cx="1306200" cy="5400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42" name="Google Shape;2542;p51"/>
            <p:cNvSpPr/>
            <p:nvPr/>
          </p:nvSpPr>
          <p:spPr>
            <a:xfrm>
              <a:off x="1306297" y="0"/>
              <a:ext cx="1306200" cy="5400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43" name="Google Shape;2543;p51"/>
            <p:cNvSpPr/>
            <p:nvPr/>
          </p:nvSpPr>
          <p:spPr>
            <a:xfrm>
              <a:off x="2612593" y="0"/>
              <a:ext cx="1306200" cy="5400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44" name="Google Shape;2544;p51"/>
            <p:cNvSpPr/>
            <p:nvPr/>
          </p:nvSpPr>
          <p:spPr>
            <a:xfrm>
              <a:off x="3918890" y="0"/>
              <a:ext cx="1306200" cy="5400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45" name="Google Shape;2545;p51"/>
            <p:cNvSpPr/>
            <p:nvPr/>
          </p:nvSpPr>
          <p:spPr>
            <a:xfrm>
              <a:off x="5225187" y="0"/>
              <a:ext cx="1306200" cy="5400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46" name="Google Shape;2546;p51"/>
            <p:cNvSpPr/>
            <p:nvPr/>
          </p:nvSpPr>
          <p:spPr>
            <a:xfrm>
              <a:off x="6531483" y="0"/>
              <a:ext cx="1306200" cy="5400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47" name="Google Shape;2547;p51"/>
            <p:cNvSpPr/>
            <p:nvPr/>
          </p:nvSpPr>
          <p:spPr>
            <a:xfrm>
              <a:off x="7837780" y="0"/>
              <a:ext cx="1306200" cy="5400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548" name="Google Shape;2548;p51"/>
          <p:cNvGrpSpPr/>
          <p:nvPr/>
        </p:nvGrpSpPr>
        <p:grpSpPr>
          <a:xfrm>
            <a:off x="0" y="4873500"/>
            <a:ext cx="9143980" cy="270000"/>
            <a:chOff x="0" y="0"/>
            <a:chExt cx="9143980" cy="540000"/>
          </a:xfrm>
        </p:grpSpPr>
        <p:sp>
          <p:nvSpPr>
            <p:cNvPr id="2549" name="Google Shape;2549;p51"/>
            <p:cNvSpPr/>
            <p:nvPr/>
          </p:nvSpPr>
          <p:spPr>
            <a:xfrm>
              <a:off x="0" y="0"/>
              <a:ext cx="1306200" cy="5400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50" name="Google Shape;2550;p51"/>
            <p:cNvSpPr/>
            <p:nvPr/>
          </p:nvSpPr>
          <p:spPr>
            <a:xfrm>
              <a:off x="1306297" y="0"/>
              <a:ext cx="1306200" cy="5400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51" name="Google Shape;2551;p51"/>
            <p:cNvSpPr/>
            <p:nvPr/>
          </p:nvSpPr>
          <p:spPr>
            <a:xfrm>
              <a:off x="2612593" y="0"/>
              <a:ext cx="1306200" cy="5400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52" name="Google Shape;2552;p51"/>
            <p:cNvSpPr/>
            <p:nvPr/>
          </p:nvSpPr>
          <p:spPr>
            <a:xfrm>
              <a:off x="3918890" y="0"/>
              <a:ext cx="1306200" cy="5400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53" name="Google Shape;2553;p51"/>
            <p:cNvSpPr/>
            <p:nvPr/>
          </p:nvSpPr>
          <p:spPr>
            <a:xfrm>
              <a:off x="5225187" y="0"/>
              <a:ext cx="1306200" cy="5400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54" name="Google Shape;2554;p51"/>
            <p:cNvSpPr/>
            <p:nvPr/>
          </p:nvSpPr>
          <p:spPr>
            <a:xfrm>
              <a:off x="6531483" y="0"/>
              <a:ext cx="1306200" cy="5400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55" name="Google Shape;2555;p51"/>
            <p:cNvSpPr/>
            <p:nvPr/>
          </p:nvSpPr>
          <p:spPr>
            <a:xfrm>
              <a:off x="7837780" y="0"/>
              <a:ext cx="1306200" cy="5400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556" name="Google Shape;2556;p51"/>
          <p:cNvSpPr txBox="1">
            <a:spLocks noGrp="1"/>
          </p:cNvSpPr>
          <p:nvPr>
            <p:ph type="ctrTitle"/>
          </p:nvPr>
        </p:nvSpPr>
        <p:spPr>
          <a:xfrm>
            <a:off x="2109300" y="1155850"/>
            <a:ext cx="4925400" cy="931200"/>
          </a:xfrm>
          <a:prstGeom prst="rect">
            <a:avLst/>
          </a:prstGeom>
          <a:effectLst>
            <a:outerShdw dist="38100" dir="3000000" algn="bl" rotWithShape="0">
              <a:schemeClr val="accent6"/>
            </a:outerShdw>
          </a:effectLst>
        </p:spPr>
        <p:txBody>
          <a:bodyPr spcFirstLastPara="1" wrap="square" lIns="91425" tIns="91425" rIns="91425" bIns="91425" anchor="b" anchorCtr="0">
            <a:noAutofit/>
          </a:bodyPr>
          <a:lstStyle>
            <a:lvl1pPr lvl="0" algn="ctr" rtl="0">
              <a:spcBef>
                <a:spcPct val="0"/>
              </a:spcBef>
              <a:spcAft>
                <a:spcPct val="0"/>
              </a:spcAft>
              <a:buSzPts val="5200"/>
              <a:buNone/>
              <a:defRPr sz="5200"/>
            </a:lvl1pPr>
            <a:lvl2pPr lvl="1" algn="ctr" rtl="0">
              <a:spcBef>
                <a:spcPct val="0"/>
              </a:spcBef>
              <a:spcAft>
                <a:spcPct val="0"/>
              </a:spcAft>
              <a:buSzPts val="5200"/>
              <a:buNone/>
              <a:defRPr sz="5200"/>
            </a:lvl2pPr>
            <a:lvl3pPr lvl="2" algn="ctr" rtl="0">
              <a:spcBef>
                <a:spcPct val="0"/>
              </a:spcBef>
              <a:spcAft>
                <a:spcPct val="0"/>
              </a:spcAft>
              <a:buSzPts val="5200"/>
              <a:buNone/>
              <a:defRPr sz="5200"/>
            </a:lvl3pPr>
            <a:lvl4pPr lvl="3" algn="ctr" rtl="0">
              <a:spcBef>
                <a:spcPct val="0"/>
              </a:spcBef>
              <a:spcAft>
                <a:spcPct val="0"/>
              </a:spcAft>
              <a:buSzPts val="5200"/>
              <a:buNone/>
              <a:defRPr sz="5200"/>
            </a:lvl4pPr>
            <a:lvl5pPr lvl="4" algn="ctr" rtl="0">
              <a:spcBef>
                <a:spcPct val="0"/>
              </a:spcBef>
              <a:spcAft>
                <a:spcPct val="0"/>
              </a:spcAft>
              <a:buSzPts val="5200"/>
              <a:buNone/>
              <a:defRPr sz="5200"/>
            </a:lvl5pPr>
            <a:lvl6pPr lvl="5" algn="ctr" rtl="0">
              <a:spcBef>
                <a:spcPct val="0"/>
              </a:spcBef>
              <a:spcAft>
                <a:spcPct val="0"/>
              </a:spcAft>
              <a:buSzPts val="5200"/>
              <a:buNone/>
              <a:defRPr sz="5200"/>
            </a:lvl6pPr>
            <a:lvl7pPr lvl="6" algn="ctr" rtl="0">
              <a:spcBef>
                <a:spcPct val="0"/>
              </a:spcBef>
              <a:spcAft>
                <a:spcPct val="0"/>
              </a:spcAft>
              <a:buSzPts val="5200"/>
              <a:buNone/>
              <a:defRPr sz="5200"/>
            </a:lvl7pPr>
            <a:lvl8pPr lvl="7" algn="ctr" rtl="0">
              <a:spcBef>
                <a:spcPct val="0"/>
              </a:spcBef>
              <a:spcAft>
                <a:spcPct val="0"/>
              </a:spcAft>
              <a:buSzPts val="5200"/>
              <a:buNone/>
              <a:defRPr sz="5200"/>
            </a:lvl8pPr>
            <a:lvl9pPr lvl="8" algn="ctr" rtl="0">
              <a:spcBef>
                <a:spcPct val="0"/>
              </a:spcBef>
              <a:spcAft>
                <a:spcPct val="0"/>
              </a:spcAft>
              <a:buSzPts val="5200"/>
              <a:buNone/>
              <a:defRPr sz="5200"/>
            </a:lvl9pPr>
          </a:lstStyle>
          <a:p>
            <a:endParaRPr/>
          </a:p>
        </p:txBody>
      </p:sp>
      <p:sp>
        <p:nvSpPr>
          <p:cNvPr id="2557" name="Google Shape;2557;p51"/>
          <p:cNvSpPr txBox="1">
            <a:spLocks noGrp="1"/>
          </p:cNvSpPr>
          <p:nvPr>
            <p:ph type="subTitle" idx="1"/>
          </p:nvPr>
        </p:nvSpPr>
        <p:spPr>
          <a:xfrm>
            <a:off x="2112625" y="2016300"/>
            <a:ext cx="4925400" cy="1001700"/>
          </a:xfrm>
          <a:prstGeom prst="rect">
            <a:avLst/>
          </a:prstGeom>
          <a:noFill/>
        </p:spPr>
        <p:txBody>
          <a:bodyPr spcFirstLastPara="1" wrap="square" lIns="91425" tIns="91425" rIns="91425" bIns="91425" anchor="t" anchorCtr="0">
            <a:noAutofit/>
          </a:bodyPr>
          <a:lstStyle>
            <a:lvl1pPr lvl="0" algn="ctr" rtl="0">
              <a:lnSpc>
                <a:spcPct val="100000"/>
              </a:lnSpc>
              <a:spcBef>
                <a:spcPct val="0"/>
              </a:spcBef>
              <a:spcAft>
                <a:spcPct val="0"/>
              </a:spcAft>
              <a:buSzPts val="2800"/>
              <a:buNone/>
              <a:defRPr sz="1400">
                <a:latin typeface="Orbitron"/>
                <a:ea typeface="Orbitron"/>
                <a:cs typeface="Orbitron"/>
                <a:sym typeface="Orbitron"/>
              </a:defRPr>
            </a:lvl1pPr>
            <a:lvl2pPr lvl="1" algn="ctr" rtl="0">
              <a:lnSpc>
                <a:spcPct val="100000"/>
              </a:lnSpc>
              <a:spcBef>
                <a:spcPct val="0"/>
              </a:spcBef>
              <a:spcAft>
                <a:spcPct val="0"/>
              </a:spcAft>
              <a:buSzPts val="2800"/>
              <a:buNone/>
              <a:defRPr sz="2800"/>
            </a:lvl2pPr>
            <a:lvl3pPr lvl="2" algn="ctr" rtl="0">
              <a:lnSpc>
                <a:spcPct val="100000"/>
              </a:lnSpc>
              <a:spcBef>
                <a:spcPct val="0"/>
              </a:spcBef>
              <a:spcAft>
                <a:spcPct val="0"/>
              </a:spcAft>
              <a:buSzPts val="2800"/>
              <a:buNone/>
              <a:defRPr sz="2800"/>
            </a:lvl3pPr>
            <a:lvl4pPr lvl="3" algn="ctr" rtl="0">
              <a:lnSpc>
                <a:spcPct val="100000"/>
              </a:lnSpc>
              <a:spcBef>
                <a:spcPct val="0"/>
              </a:spcBef>
              <a:spcAft>
                <a:spcPct val="0"/>
              </a:spcAft>
              <a:buSzPts val="2800"/>
              <a:buNone/>
              <a:defRPr sz="2800"/>
            </a:lvl4pPr>
            <a:lvl5pPr lvl="4" algn="ctr" rtl="0">
              <a:lnSpc>
                <a:spcPct val="100000"/>
              </a:lnSpc>
              <a:spcBef>
                <a:spcPct val="0"/>
              </a:spcBef>
              <a:spcAft>
                <a:spcPct val="0"/>
              </a:spcAft>
              <a:buSzPts val="2800"/>
              <a:buNone/>
              <a:defRPr sz="2800"/>
            </a:lvl5pPr>
            <a:lvl6pPr lvl="5" algn="ctr" rtl="0">
              <a:lnSpc>
                <a:spcPct val="100000"/>
              </a:lnSpc>
              <a:spcBef>
                <a:spcPct val="0"/>
              </a:spcBef>
              <a:spcAft>
                <a:spcPct val="0"/>
              </a:spcAft>
              <a:buSzPts val="2800"/>
              <a:buNone/>
              <a:defRPr sz="2800"/>
            </a:lvl6pPr>
            <a:lvl7pPr lvl="6" algn="ctr" rtl="0">
              <a:lnSpc>
                <a:spcPct val="100000"/>
              </a:lnSpc>
              <a:spcBef>
                <a:spcPct val="0"/>
              </a:spcBef>
              <a:spcAft>
                <a:spcPct val="0"/>
              </a:spcAft>
              <a:buSzPts val="2800"/>
              <a:buNone/>
              <a:defRPr sz="2800"/>
            </a:lvl7pPr>
            <a:lvl8pPr lvl="7" algn="ctr" rtl="0">
              <a:lnSpc>
                <a:spcPct val="100000"/>
              </a:lnSpc>
              <a:spcBef>
                <a:spcPct val="0"/>
              </a:spcBef>
              <a:spcAft>
                <a:spcPct val="0"/>
              </a:spcAft>
              <a:buSzPts val="2800"/>
              <a:buNone/>
              <a:defRPr sz="2800"/>
            </a:lvl8pPr>
            <a:lvl9pPr lvl="8" algn="ctr" rtl="0">
              <a:lnSpc>
                <a:spcPct val="100000"/>
              </a:lnSpc>
              <a:spcBef>
                <a:spcPct val="0"/>
              </a:spcBef>
              <a:spcAft>
                <a:spcPct val="0"/>
              </a:spcAft>
              <a:buSzPts val="2800"/>
              <a:buNone/>
              <a:defRPr sz="2800"/>
            </a:lvl9pPr>
          </a:lstStyle>
          <a:p>
            <a:endParaRPr/>
          </a:p>
        </p:txBody>
      </p:sp>
      <p:sp>
        <p:nvSpPr>
          <p:cNvPr id="2558" name="Google Shape;2558;p51"/>
          <p:cNvSpPr txBox="1"/>
          <p:nvPr/>
        </p:nvSpPr>
        <p:spPr>
          <a:xfrm>
            <a:off x="2112625" y="4118375"/>
            <a:ext cx="4964100" cy="32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300"/>
              </a:spcBef>
              <a:spcAft>
                <a:spcPct val="0"/>
              </a:spcAft>
              <a:buNone/>
            </a:pPr>
            <a:r>
              <a:rPr lang="en" sz="1000">
                <a:solidFill>
                  <a:schemeClr val="lt1"/>
                </a:solidFill>
                <a:latin typeface="Orbitron"/>
                <a:ea typeface="Orbitron"/>
                <a:cs typeface="Orbitron"/>
                <a:sym typeface="Orbitron"/>
              </a:rPr>
              <a:t>CREDITS: This presentation template was created by </a:t>
            </a:r>
            <a:r>
              <a:rPr lang="en" sz="1000" b="1">
                <a:solidFill>
                  <a:schemeClr val="lt1"/>
                </a:solidFill>
                <a:uFill>
                  <a:noFill/>
                </a:uFill>
                <a:latin typeface="Orbitron"/>
                <a:ea typeface="Orbitron"/>
                <a:cs typeface="Orbitron"/>
                <a:sym typeface="Orbitron"/>
                <a:hlinkClick r:id="rId2">
                  <a:extLst>
                    <a:ext uri="{A12FA001-AC4F-418D-AE19-62706E023703}">
                      <ahyp:hlinkClr xmlns:ahyp="http://schemas.microsoft.com/office/drawing/2018/hyperlinkcolor" val="tx"/>
                    </a:ext>
                  </a:extLst>
                </a:hlinkClick>
              </a:rPr>
              <a:t>Slidesgo</a:t>
            </a:r>
            <a:r>
              <a:rPr lang="en" sz="1000">
                <a:solidFill>
                  <a:schemeClr val="lt1"/>
                </a:solidFill>
                <a:latin typeface="Orbitron"/>
                <a:ea typeface="Orbitron"/>
                <a:cs typeface="Orbitron"/>
                <a:sym typeface="Orbitron"/>
              </a:rPr>
              <a:t>, including icons by </a:t>
            </a:r>
            <a:r>
              <a:rPr lang="en" sz="1000" b="1">
                <a:solidFill>
                  <a:schemeClr val="lt1"/>
                </a:solidFill>
                <a:uFill>
                  <a:noFill/>
                </a:uFill>
                <a:latin typeface="Orbitron"/>
                <a:ea typeface="Orbitron"/>
                <a:cs typeface="Orbitron"/>
                <a:sym typeface="Orbitron"/>
                <a:hlinkClick r:id="rId3">
                  <a:extLst>
                    <a:ext uri="{A12FA001-AC4F-418D-AE19-62706E023703}">
                      <ahyp:hlinkClr xmlns:ahyp="http://schemas.microsoft.com/office/drawing/2018/hyperlinkcolor" val="tx"/>
                    </a:ext>
                  </a:extLst>
                </a:hlinkClick>
              </a:rPr>
              <a:t>Flaticon</a:t>
            </a:r>
            <a:r>
              <a:rPr lang="en" sz="1000">
                <a:solidFill>
                  <a:schemeClr val="lt1"/>
                </a:solidFill>
                <a:latin typeface="Orbitron"/>
                <a:ea typeface="Orbitron"/>
                <a:cs typeface="Orbitron"/>
                <a:sym typeface="Orbitron"/>
              </a:rPr>
              <a:t>, and infographics &amp; images by </a:t>
            </a:r>
            <a:r>
              <a:rPr lang="en" sz="1000" b="1">
                <a:solidFill>
                  <a:schemeClr val="lt1"/>
                </a:solidFill>
                <a:uFill>
                  <a:noFill/>
                </a:uFill>
                <a:latin typeface="Orbitron"/>
                <a:ea typeface="Orbitron"/>
                <a:cs typeface="Orbitron"/>
                <a:sym typeface="Orbitron"/>
                <a:hlinkClick r:id="rId4">
                  <a:extLst>
                    <a:ext uri="{A12FA001-AC4F-418D-AE19-62706E023703}">
                      <ahyp:hlinkClr xmlns:ahyp="http://schemas.microsoft.com/office/drawing/2018/hyperlinkcolor" val="tx"/>
                    </a:ext>
                  </a:extLst>
                </a:hlinkClick>
              </a:rPr>
              <a:t>Freepik</a:t>
            </a:r>
            <a:r>
              <a:rPr lang="en" sz="1000">
                <a:solidFill>
                  <a:schemeClr val="lt1"/>
                </a:solidFill>
                <a:latin typeface="Orbitron"/>
                <a:ea typeface="Orbitron"/>
                <a:cs typeface="Orbitron"/>
                <a:sym typeface="Orbitron"/>
              </a:rPr>
              <a:t>. </a:t>
            </a:r>
            <a:endParaRPr sz="1000">
              <a:solidFill>
                <a:schemeClr val="lt1"/>
              </a:solidFill>
              <a:latin typeface="Orbitron"/>
              <a:ea typeface="Orbitron"/>
              <a:cs typeface="Orbitron"/>
              <a:sym typeface="Orbitron"/>
            </a:endParaRPr>
          </a:p>
        </p:txBody>
      </p:sp>
      <p:grpSp>
        <p:nvGrpSpPr>
          <p:cNvPr id="2559" name="Google Shape;2559;p51"/>
          <p:cNvGrpSpPr/>
          <p:nvPr/>
        </p:nvGrpSpPr>
        <p:grpSpPr>
          <a:xfrm>
            <a:off x="732100" y="696039"/>
            <a:ext cx="7679800" cy="270000"/>
            <a:chOff x="732100" y="631600"/>
            <a:chExt cx="7679800" cy="270000"/>
          </a:xfrm>
        </p:grpSpPr>
        <p:sp>
          <p:nvSpPr>
            <p:cNvPr id="2560" name="Google Shape;2560;p51"/>
            <p:cNvSpPr txBox="1"/>
            <p:nvPr/>
          </p:nvSpPr>
          <p:spPr>
            <a:xfrm>
              <a:off x="732100" y="631600"/>
              <a:ext cx="1416600" cy="2700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1000">
                  <a:solidFill>
                    <a:schemeClr val="lt1"/>
                  </a:solidFill>
                  <a:latin typeface="Orbitron"/>
                  <a:ea typeface="Orbitron"/>
                  <a:cs typeface="Orbitron"/>
                  <a:sym typeface="Orbitron"/>
                </a:rPr>
                <a:t>P100</a:t>
              </a:r>
              <a:endParaRPr sz="1000">
                <a:solidFill>
                  <a:schemeClr val="lt1"/>
                </a:solidFill>
                <a:latin typeface="Orbitron"/>
                <a:ea typeface="Orbitron"/>
                <a:cs typeface="Orbitron"/>
                <a:sym typeface="Orbitron"/>
              </a:endParaRPr>
            </a:p>
          </p:txBody>
        </p:sp>
        <p:sp>
          <p:nvSpPr>
            <p:cNvPr id="2561" name="Google Shape;2561;p51"/>
            <p:cNvSpPr txBox="1"/>
            <p:nvPr/>
          </p:nvSpPr>
          <p:spPr>
            <a:xfrm>
              <a:off x="23143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1000">
                  <a:solidFill>
                    <a:schemeClr val="lt1"/>
                  </a:solidFill>
                  <a:latin typeface="Orbitron"/>
                  <a:ea typeface="Orbitron"/>
                  <a:cs typeface="Orbitron"/>
                  <a:sym typeface="Orbitron"/>
                </a:rPr>
                <a:t>WT-FAX  100</a:t>
              </a:r>
              <a:endParaRPr sz="1000">
                <a:solidFill>
                  <a:schemeClr val="lt1"/>
                </a:solidFill>
                <a:latin typeface="Orbitron"/>
                <a:ea typeface="Orbitron"/>
                <a:cs typeface="Orbitron"/>
                <a:sym typeface="Orbitron"/>
              </a:endParaRPr>
            </a:p>
          </p:txBody>
        </p:sp>
        <p:sp>
          <p:nvSpPr>
            <p:cNvPr id="2562" name="Google Shape;2562;p51"/>
            <p:cNvSpPr txBox="1"/>
            <p:nvPr/>
          </p:nvSpPr>
          <p:spPr>
            <a:xfrm>
              <a:off x="5324550" y="631600"/>
              <a:ext cx="1505100" cy="27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1000">
                  <a:solidFill>
                    <a:schemeClr val="lt1"/>
                  </a:solidFill>
                  <a:latin typeface="Orbitron"/>
                  <a:ea typeface="Orbitron"/>
                  <a:cs typeface="Orbitron"/>
                  <a:sym typeface="Orbitron"/>
                </a:rPr>
                <a:t>Wed 24 Oct</a:t>
              </a:r>
              <a:endParaRPr sz="1000">
                <a:solidFill>
                  <a:schemeClr val="lt1"/>
                </a:solidFill>
                <a:latin typeface="Orbitron"/>
                <a:ea typeface="Orbitron"/>
                <a:cs typeface="Orbitron"/>
                <a:sym typeface="Orbitron"/>
              </a:endParaRPr>
            </a:p>
          </p:txBody>
        </p:sp>
        <p:sp>
          <p:nvSpPr>
            <p:cNvPr id="2563" name="Google Shape;2563;p51"/>
            <p:cNvSpPr txBox="1"/>
            <p:nvPr/>
          </p:nvSpPr>
          <p:spPr>
            <a:xfrm>
              <a:off x="6906800" y="631600"/>
              <a:ext cx="1505100" cy="2700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1000">
                  <a:solidFill>
                    <a:schemeClr val="lt1"/>
                  </a:solidFill>
                  <a:latin typeface="Orbitron"/>
                  <a:ea typeface="Orbitron"/>
                  <a:cs typeface="Orbitron"/>
                  <a:sym typeface="Orbitron"/>
                </a:rPr>
                <a:t>14.09.4</a:t>
              </a:r>
              <a:endParaRPr sz="1000">
                <a:solidFill>
                  <a:schemeClr val="lt1"/>
                </a:solidFill>
                <a:latin typeface="Orbitron"/>
                <a:ea typeface="Orbitron"/>
                <a:cs typeface="Orbitron"/>
                <a:sym typeface="Orbitron"/>
              </a:endParaRPr>
            </a:p>
          </p:txBody>
        </p:sp>
      </p:grpSp>
      <p:grpSp>
        <p:nvGrpSpPr>
          <p:cNvPr id="2564" name="Google Shape;2564;p51"/>
          <p:cNvGrpSpPr/>
          <p:nvPr/>
        </p:nvGrpSpPr>
        <p:grpSpPr>
          <a:xfrm>
            <a:off x="7775113" y="1039977"/>
            <a:ext cx="648875" cy="173400"/>
            <a:chOff x="732100" y="770550"/>
            <a:chExt cx="648875" cy="173400"/>
          </a:xfrm>
        </p:grpSpPr>
        <p:sp>
          <p:nvSpPr>
            <p:cNvPr id="2565" name="Google Shape;2565;p51"/>
            <p:cNvSpPr/>
            <p:nvPr/>
          </p:nvSpPr>
          <p:spPr>
            <a:xfrm>
              <a:off x="732100"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66" name="Google Shape;2566;p51"/>
            <p:cNvSpPr/>
            <p:nvPr/>
          </p:nvSpPr>
          <p:spPr>
            <a:xfrm>
              <a:off x="1207275"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67" name="Google Shape;2567;p51"/>
            <p:cNvSpPr/>
            <p:nvPr/>
          </p:nvSpPr>
          <p:spPr>
            <a:xfrm>
              <a:off x="969688"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568" name="Google Shape;2568;p51"/>
          <p:cNvGrpSpPr/>
          <p:nvPr/>
        </p:nvGrpSpPr>
        <p:grpSpPr>
          <a:xfrm>
            <a:off x="724875" y="4430102"/>
            <a:ext cx="648875" cy="173400"/>
            <a:chOff x="732100" y="770550"/>
            <a:chExt cx="648875" cy="173400"/>
          </a:xfrm>
        </p:grpSpPr>
        <p:sp>
          <p:nvSpPr>
            <p:cNvPr id="2569" name="Google Shape;2569;p51"/>
            <p:cNvSpPr/>
            <p:nvPr/>
          </p:nvSpPr>
          <p:spPr>
            <a:xfrm>
              <a:off x="732100"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70" name="Google Shape;2570;p51"/>
            <p:cNvSpPr/>
            <p:nvPr/>
          </p:nvSpPr>
          <p:spPr>
            <a:xfrm>
              <a:off x="1207275"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71" name="Google Shape;2571;p51"/>
            <p:cNvSpPr/>
            <p:nvPr/>
          </p:nvSpPr>
          <p:spPr>
            <a:xfrm>
              <a:off x="969688"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572" name="Google Shape;2572;p51"/>
          <p:cNvGrpSpPr/>
          <p:nvPr/>
        </p:nvGrpSpPr>
        <p:grpSpPr>
          <a:xfrm>
            <a:off x="7776875" y="4430102"/>
            <a:ext cx="648875" cy="173400"/>
            <a:chOff x="732100" y="770550"/>
            <a:chExt cx="648875" cy="173400"/>
          </a:xfrm>
        </p:grpSpPr>
        <p:sp>
          <p:nvSpPr>
            <p:cNvPr id="2573" name="Google Shape;2573;p51"/>
            <p:cNvSpPr/>
            <p:nvPr/>
          </p:nvSpPr>
          <p:spPr>
            <a:xfrm>
              <a:off x="732100"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74" name="Google Shape;2574;p51"/>
            <p:cNvSpPr/>
            <p:nvPr/>
          </p:nvSpPr>
          <p:spPr>
            <a:xfrm>
              <a:off x="1207275"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75" name="Google Shape;2575;p51"/>
            <p:cNvSpPr/>
            <p:nvPr/>
          </p:nvSpPr>
          <p:spPr>
            <a:xfrm>
              <a:off x="969688"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2576" name="Google Shape;2576;p51"/>
          <p:cNvGrpSpPr/>
          <p:nvPr/>
        </p:nvGrpSpPr>
        <p:grpSpPr>
          <a:xfrm>
            <a:off x="723113" y="1039977"/>
            <a:ext cx="648875" cy="173400"/>
            <a:chOff x="732100" y="770550"/>
            <a:chExt cx="648875" cy="173400"/>
          </a:xfrm>
        </p:grpSpPr>
        <p:sp>
          <p:nvSpPr>
            <p:cNvPr id="2577" name="Google Shape;2577;p51"/>
            <p:cNvSpPr/>
            <p:nvPr/>
          </p:nvSpPr>
          <p:spPr>
            <a:xfrm>
              <a:off x="732100"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78" name="Google Shape;2578;p51"/>
            <p:cNvSpPr/>
            <p:nvPr/>
          </p:nvSpPr>
          <p:spPr>
            <a:xfrm>
              <a:off x="1207275"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579" name="Google Shape;2579;p51"/>
            <p:cNvSpPr/>
            <p:nvPr/>
          </p:nvSpPr>
          <p:spPr>
            <a:xfrm>
              <a:off x="969688"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55" Type="http://schemas.openxmlformats.org/officeDocument/2006/relationships/slideLayout" Target="../slideLayouts/slideLayout104.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3" Type="http://schemas.openxmlformats.org/officeDocument/2006/relationships/slideLayout" Target="../slideLayouts/slideLayout102.xml"/><Relationship Id="rId5" Type="http://schemas.openxmlformats.org/officeDocument/2006/relationships/slideLayout" Target="../slideLayouts/slideLayout54.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56" Type="http://schemas.openxmlformats.org/officeDocument/2006/relationships/slideLayout" Target="../slideLayouts/slideLayout105.xml"/><Relationship Id="rId8" Type="http://schemas.openxmlformats.org/officeDocument/2006/relationships/slideLayout" Target="../slideLayouts/slideLayout57.xml"/><Relationship Id="rId51" Type="http://schemas.openxmlformats.org/officeDocument/2006/relationships/slideLayout" Target="../slideLayouts/slideLayout100.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54" Type="http://schemas.openxmlformats.org/officeDocument/2006/relationships/slideLayout" Target="../slideLayouts/slideLayout103.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57" Type="http://schemas.openxmlformats.org/officeDocument/2006/relationships/theme" Target="../theme/theme3.xml"/><Relationship Id="rId10" Type="http://schemas.openxmlformats.org/officeDocument/2006/relationships/slideLayout" Target="../slideLayouts/slideLayout59.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ct val="0"/>
              </a:spcBef>
              <a:spcAft>
                <a:spcPct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1pPr>
            <a:lvl2pPr lvl="1" rtl="0">
              <a:spcBef>
                <a:spcPct val="0"/>
              </a:spcBef>
              <a:spcAft>
                <a:spcPct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2pPr>
            <a:lvl3pPr lvl="2" rtl="0">
              <a:spcBef>
                <a:spcPct val="0"/>
              </a:spcBef>
              <a:spcAft>
                <a:spcPct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3pPr>
            <a:lvl4pPr lvl="3" rtl="0">
              <a:spcBef>
                <a:spcPct val="0"/>
              </a:spcBef>
              <a:spcAft>
                <a:spcPct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4pPr>
            <a:lvl5pPr lvl="4" rtl="0">
              <a:spcBef>
                <a:spcPct val="0"/>
              </a:spcBef>
              <a:spcAft>
                <a:spcPct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5pPr>
            <a:lvl6pPr lvl="5" rtl="0">
              <a:spcBef>
                <a:spcPct val="0"/>
              </a:spcBef>
              <a:spcAft>
                <a:spcPct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6pPr>
            <a:lvl7pPr lvl="6" rtl="0">
              <a:spcBef>
                <a:spcPct val="0"/>
              </a:spcBef>
              <a:spcAft>
                <a:spcPct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7pPr>
            <a:lvl8pPr lvl="7" rtl="0">
              <a:spcBef>
                <a:spcPct val="0"/>
              </a:spcBef>
              <a:spcAft>
                <a:spcPct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8pPr>
            <a:lvl9pPr lvl="8" rtl="0">
              <a:spcBef>
                <a:spcPct val="0"/>
              </a:spcBef>
              <a:spcAft>
                <a:spcPct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ct val="0"/>
              </a:spcBef>
              <a:spcAft>
                <a:spcPct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1pPr>
            <a:lvl2pPr marL="914400" lvl="1" indent="-317500">
              <a:lnSpc>
                <a:spcPct val="115000"/>
              </a:lnSpc>
              <a:spcBef>
                <a:spcPct val="0"/>
              </a:spcBef>
              <a:spcAft>
                <a:spcPct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2pPr>
            <a:lvl3pPr marL="1371600" lvl="2" indent="-317500">
              <a:lnSpc>
                <a:spcPct val="115000"/>
              </a:lnSpc>
              <a:spcBef>
                <a:spcPct val="0"/>
              </a:spcBef>
              <a:spcAft>
                <a:spcPct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3pPr>
            <a:lvl4pPr marL="1828800" lvl="3" indent="-317500">
              <a:lnSpc>
                <a:spcPct val="115000"/>
              </a:lnSpc>
              <a:spcBef>
                <a:spcPct val="0"/>
              </a:spcBef>
              <a:spcAft>
                <a:spcPct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4pPr>
            <a:lvl5pPr marL="2286000" lvl="4" indent="-317500">
              <a:lnSpc>
                <a:spcPct val="115000"/>
              </a:lnSpc>
              <a:spcBef>
                <a:spcPct val="0"/>
              </a:spcBef>
              <a:spcAft>
                <a:spcPct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5pPr>
            <a:lvl6pPr marL="2743200" lvl="5" indent="-317500">
              <a:lnSpc>
                <a:spcPct val="115000"/>
              </a:lnSpc>
              <a:spcBef>
                <a:spcPct val="0"/>
              </a:spcBef>
              <a:spcAft>
                <a:spcPct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6pPr>
            <a:lvl7pPr marL="3200400" lvl="6" indent="-317500">
              <a:lnSpc>
                <a:spcPct val="115000"/>
              </a:lnSpc>
              <a:spcBef>
                <a:spcPct val="0"/>
              </a:spcBef>
              <a:spcAft>
                <a:spcPct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7pPr>
            <a:lvl8pPr marL="3657600" lvl="7" indent="-317500">
              <a:lnSpc>
                <a:spcPct val="115000"/>
              </a:lnSpc>
              <a:spcBef>
                <a:spcPct val="0"/>
              </a:spcBef>
              <a:spcAft>
                <a:spcPct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8pPr>
            <a:lvl9pPr marL="4114800" lvl="8" indent="-317500">
              <a:lnSpc>
                <a:spcPct val="115000"/>
              </a:lnSpc>
              <a:spcBef>
                <a:spcPct val="0"/>
              </a:spcBef>
              <a:spcAft>
                <a:spcPct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Lst>
  <p:transition/>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ct val="0"/>
              </a:spcBef>
              <a:spcAft>
                <a:spcPct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ct val="0"/>
              </a:spcBef>
              <a:spcAft>
                <a:spcPct val="0"/>
              </a:spcAft>
              <a:buClr>
                <a:schemeClr val="dk1"/>
              </a:buClr>
              <a:buSzPts val="2800"/>
              <a:buNone/>
              <a:defRPr sz="2800">
                <a:solidFill>
                  <a:schemeClr val="dk1"/>
                </a:solidFill>
              </a:defRPr>
            </a:lvl2pPr>
            <a:lvl3pPr lvl="2">
              <a:spcBef>
                <a:spcPct val="0"/>
              </a:spcBef>
              <a:spcAft>
                <a:spcPct val="0"/>
              </a:spcAft>
              <a:buClr>
                <a:schemeClr val="dk1"/>
              </a:buClr>
              <a:buSzPts val="2800"/>
              <a:buNone/>
              <a:defRPr sz="2800">
                <a:solidFill>
                  <a:schemeClr val="dk1"/>
                </a:solidFill>
              </a:defRPr>
            </a:lvl3pPr>
            <a:lvl4pPr lvl="3">
              <a:spcBef>
                <a:spcPct val="0"/>
              </a:spcBef>
              <a:spcAft>
                <a:spcPct val="0"/>
              </a:spcAft>
              <a:buClr>
                <a:schemeClr val="dk1"/>
              </a:buClr>
              <a:buSzPts val="2800"/>
              <a:buNone/>
              <a:defRPr sz="2800">
                <a:solidFill>
                  <a:schemeClr val="dk1"/>
                </a:solidFill>
              </a:defRPr>
            </a:lvl4pPr>
            <a:lvl5pPr lvl="4">
              <a:spcBef>
                <a:spcPct val="0"/>
              </a:spcBef>
              <a:spcAft>
                <a:spcPct val="0"/>
              </a:spcAft>
              <a:buClr>
                <a:schemeClr val="dk1"/>
              </a:buClr>
              <a:buSzPts val="2800"/>
              <a:buNone/>
              <a:defRPr sz="2800">
                <a:solidFill>
                  <a:schemeClr val="dk1"/>
                </a:solidFill>
              </a:defRPr>
            </a:lvl5pPr>
            <a:lvl6pPr lvl="5">
              <a:spcBef>
                <a:spcPct val="0"/>
              </a:spcBef>
              <a:spcAft>
                <a:spcPct val="0"/>
              </a:spcAft>
              <a:buClr>
                <a:schemeClr val="dk1"/>
              </a:buClr>
              <a:buSzPts val="2800"/>
              <a:buNone/>
              <a:defRPr sz="2800">
                <a:solidFill>
                  <a:schemeClr val="dk1"/>
                </a:solidFill>
              </a:defRPr>
            </a:lvl6pPr>
            <a:lvl7pPr lvl="6">
              <a:spcBef>
                <a:spcPct val="0"/>
              </a:spcBef>
              <a:spcAft>
                <a:spcPct val="0"/>
              </a:spcAft>
              <a:buClr>
                <a:schemeClr val="dk1"/>
              </a:buClr>
              <a:buSzPts val="2800"/>
              <a:buNone/>
              <a:defRPr sz="2800">
                <a:solidFill>
                  <a:schemeClr val="dk1"/>
                </a:solidFill>
              </a:defRPr>
            </a:lvl7pPr>
            <a:lvl8pPr lvl="7">
              <a:spcBef>
                <a:spcPct val="0"/>
              </a:spcBef>
              <a:spcAft>
                <a:spcPct val="0"/>
              </a:spcAft>
              <a:buClr>
                <a:schemeClr val="dk1"/>
              </a:buClr>
              <a:buSzPts val="2800"/>
              <a:buNone/>
              <a:defRPr sz="2800">
                <a:solidFill>
                  <a:schemeClr val="dk1"/>
                </a:solidFill>
              </a:defRPr>
            </a:lvl8pPr>
            <a:lvl9pPr lvl="8">
              <a:spcBef>
                <a:spcPct val="0"/>
              </a:spcBef>
              <a:spcAft>
                <a:spcPct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ct val="0"/>
              </a:spcBef>
              <a:spcAft>
                <a:spcPct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ct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ct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ct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ct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ct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ct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ct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393600"/>
          </a:xfrm>
          <a:prstGeom prst="rect">
            <a:avLst/>
          </a:prstGeom>
          <a:noFill/>
          <a:ln>
            <a:noFill/>
          </a:ln>
        </p:spPr>
        <p:txBody>
          <a:bodyPr spcFirstLastPara="1" wrap="square" lIns="91425" tIns="91425" rIns="91425" bIns="91425" anchor="t" anchorCtr="0">
            <a:noAutofit/>
          </a:bodyPr>
          <a:lstStyle>
            <a:lvl1pPr lvl="0">
              <a:spcBef>
                <a:spcPct val="0"/>
              </a:spcBef>
              <a:spcAft>
                <a:spcPct val="0"/>
              </a:spcAft>
              <a:buClr>
                <a:schemeClr val="lt1"/>
              </a:buClr>
              <a:buSzPts val="2000"/>
              <a:buFont typeface="Press Start 2P"/>
              <a:buNone/>
              <a:defRPr sz="2000">
                <a:solidFill>
                  <a:schemeClr val="lt1"/>
                </a:solidFill>
                <a:latin typeface="Press Start 2P"/>
                <a:ea typeface="Press Start 2P"/>
                <a:cs typeface="Press Start 2P"/>
                <a:sym typeface="Press Start 2P"/>
              </a:defRPr>
            </a:lvl1pPr>
            <a:lvl2pPr lvl="1">
              <a:spcBef>
                <a:spcPct val="0"/>
              </a:spcBef>
              <a:spcAft>
                <a:spcPct val="0"/>
              </a:spcAft>
              <a:buClr>
                <a:schemeClr val="dk1"/>
              </a:buClr>
              <a:buSzPts val="2800"/>
              <a:buNone/>
              <a:defRPr sz="2800">
                <a:solidFill>
                  <a:schemeClr val="dk1"/>
                </a:solidFill>
              </a:defRPr>
            </a:lvl2pPr>
            <a:lvl3pPr lvl="2">
              <a:spcBef>
                <a:spcPct val="0"/>
              </a:spcBef>
              <a:spcAft>
                <a:spcPct val="0"/>
              </a:spcAft>
              <a:buClr>
                <a:schemeClr val="dk1"/>
              </a:buClr>
              <a:buSzPts val="2800"/>
              <a:buNone/>
              <a:defRPr sz="2800">
                <a:solidFill>
                  <a:schemeClr val="dk1"/>
                </a:solidFill>
              </a:defRPr>
            </a:lvl3pPr>
            <a:lvl4pPr lvl="3">
              <a:spcBef>
                <a:spcPct val="0"/>
              </a:spcBef>
              <a:spcAft>
                <a:spcPct val="0"/>
              </a:spcAft>
              <a:buClr>
                <a:schemeClr val="dk1"/>
              </a:buClr>
              <a:buSzPts val="2800"/>
              <a:buNone/>
              <a:defRPr sz="2800">
                <a:solidFill>
                  <a:schemeClr val="dk1"/>
                </a:solidFill>
              </a:defRPr>
            </a:lvl4pPr>
            <a:lvl5pPr lvl="4">
              <a:spcBef>
                <a:spcPct val="0"/>
              </a:spcBef>
              <a:spcAft>
                <a:spcPct val="0"/>
              </a:spcAft>
              <a:buClr>
                <a:schemeClr val="dk1"/>
              </a:buClr>
              <a:buSzPts val="2800"/>
              <a:buNone/>
              <a:defRPr sz="2800">
                <a:solidFill>
                  <a:schemeClr val="dk1"/>
                </a:solidFill>
              </a:defRPr>
            </a:lvl5pPr>
            <a:lvl6pPr lvl="5">
              <a:spcBef>
                <a:spcPct val="0"/>
              </a:spcBef>
              <a:spcAft>
                <a:spcPct val="0"/>
              </a:spcAft>
              <a:buClr>
                <a:schemeClr val="dk1"/>
              </a:buClr>
              <a:buSzPts val="2800"/>
              <a:buNone/>
              <a:defRPr sz="2800">
                <a:solidFill>
                  <a:schemeClr val="dk1"/>
                </a:solidFill>
              </a:defRPr>
            </a:lvl6pPr>
            <a:lvl7pPr lvl="6">
              <a:spcBef>
                <a:spcPct val="0"/>
              </a:spcBef>
              <a:spcAft>
                <a:spcPct val="0"/>
              </a:spcAft>
              <a:buClr>
                <a:schemeClr val="dk1"/>
              </a:buClr>
              <a:buSzPts val="2800"/>
              <a:buNone/>
              <a:defRPr sz="2800">
                <a:solidFill>
                  <a:schemeClr val="dk1"/>
                </a:solidFill>
              </a:defRPr>
            </a:lvl7pPr>
            <a:lvl8pPr lvl="7">
              <a:spcBef>
                <a:spcPct val="0"/>
              </a:spcBef>
              <a:spcAft>
                <a:spcPct val="0"/>
              </a:spcAft>
              <a:buClr>
                <a:schemeClr val="dk1"/>
              </a:buClr>
              <a:buSzPts val="2800"/>
              <a:buNone/>
              <a:defRPr sz="2800">
                <a:solidFill>
                  <a:schemeClr val="dk1"/>
                </a:solidFill>
              </a:defRPr>
            </a:lvl8pPr>
            <a:lvl9pPr lvl="8">
              <a:spcBef>
                <a:spcPct val="0"/>
              </a:spcBef>
              <a:spcAft>
                <a:spcPct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87100"/>
            <a:ext cx="770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ct val="0"/>
              </a:spcBef>
              <a:spcAft>
                <a:spcPct val="0"/>
              </a:spcAft>
              <a:buClr>
                <a:schemeClr val="lt1"/>
              </a:buClr>
              <a:buSzPts val="1800"/>
              <a:buFont typeface="Orbitron"/>
              <a:buChar char="●"/>
              <a:defRPr sz="1800">
                <a:solidFill>
                  <a:schemeClr val="lt1"/>
                </a:solidFill>
                <a:latin typeface="Orbitron"/>
                <a:ea typeface="Orbitron"/>
                <a:cs typeface="Orbitron"/>
                <a:sym typeface="Orbitron"/>
              </a:defRPr>
            </a:lvl1pPr>
            <a:lvl2pPr marL="914400" lvl="1" indent="-317500">
              <a:lnSpc>
                <a:spcPct val="115000"/>
              </a:lnSpc>
              <a:spcBef>
                <a:spcPct val="0"/>
              </a:spcBef>
              <a:spcAft>
                <a:spcPct val="0"/>
              </a:spcAft>
              <a:buClr>
                <a:schemeClr val="lt1"/>
              </a:buClr>
              <a:buSzPts val="1400"/>
              <a:buFont typeface="Orbitron"/>
              <a:buChar char="○"/>
              <a:defRPr>
                <a:solidFill>
                  <a:schemeClr val="lt1"/>
                </a:solidFill>
                <a:latin typeface="Orbitron"/>
                <a:ea typeface="Orbitron"/>
                <a:cs typeface="Orbitron"/>
                <a:sym typeface="Orbitron"/>
              </a:defRPr>
            </a:lvl2pPr>
            <a:lvl3pPr marL="1371600" lvl="2" indent="-317500">
              <a:lnSpc>
                <a:spcPct val="115000"/>
              </a:lnSpc>
              <a:spcBef>
                <a:spcPct val="0"/>
              </a:spcBef>
              <a:spcAft>
                <a:spcPct val="0"/>
              </a:spcAft>
              <a:buClr>
                <a:schemeClr val="lt1"/>
              </a:buClr>
              <a:buSzPts val="1400"/>
              <a:buFont typeface="Orbitron"/>
              <a:buChar char="■"/>
              <a:defRPr>
                <a:solidFill>
                  <a:schemeClr val="lt1"/>
                </a:solidFill>
                <a:latin typeface="Orbitron"/>
                <a:ea typeface="Orbitron"/>
                <a:cs typeface="Orbitron"/>
                <a:sym typeface="Orbitron"/>
              </a:defRPr>
            </a:lvl3pPr>
            <a:lvl4pPr marL="1828800" lvl="3" indent="-317500">
              <a:lnSpc>
                <a:spcPct val="115000"/>
              </a:lnSpc>
              <a:spcBef>
                <a:spcPct val="0"/>
              </a:spcBef>
              <a:spcAft>
                <a:spcPct val="0"/>
              </a:spcAft>
              <a:buClr>
                <a:schemeClr val="lt1"/>
              </a:buClr>
              <a:buSzPts val="1400"/>
              <a:buFont typeface="Orbitron"/>
              <a:buChar char="●"/>
              <a:defRPr>
                <a:solidFill>
                  <a:schemeClr val="lt1"/>
                </a:solidFill>
                <a:latin typeface="Orbitron"/>
                <a:ea typeface="Orbitron"/>
                <a:cs typeface="Orbitron"/>
                <a:sym typeface="Orbitron"/>
              </a:defRPr>
            </a:lvl4pPr>
            <a:lvl5pPr marL="2286000" lvl="4" indent="-317500">
              <a:lnSpc>
                <a:spcPct val="115000"/>
              </a:lnSpc>
              <a:spcBef>
                <a:spcPct val="0"/>
              </a:spcBef>
              <a:spcAft>
                <a:spcPct val="0"/>
              </a:spcAft>
              <a:buClr>
                <a:schemeClr val="lt1"/>
              </a:buClr>
              <a:buSzPts val="1400"/>
              <a:buFont typeface="Orbitron"/>
              <a:buChar char="○"/>
              <a:defRPr>
                <a:solidFill>
                  <a:schemeClr val="lt1"/>
                </a:solidFill>
                <a:latin typeface="Orbitron"/>
                <a:ea typeface="Orbitron"/>
                <a:cs typeface="Orbitron"/>
                <a:sym typeface="Orbitron"/>
              </a:defRPr>
            </a:lvl5pPr>
            <a:lvl6pPr marL="2743200" lvl="5" indent="-317500">
              <a:lnSpc>
                <a:spcPct val="115000"/>
              </a:lnSpc>
              <a:spcBef>
                <a:spcPct val="0"/>
              </a:spcBef>
              <a:spcAft>
                <a:spcPct val="0"/>
              </a:spcAft>
              <a:buClr>
                <a:schemeClr val="lt1"/>
              </a:buClr>
              <a:buSzPts val="1400"/>
              <a:buFont typeface="Orbitron"/>
              <a:buChar char="■"/>
              <a:defRPr>
                <a:solidFill>
                  <a:schemeClr val="lt1"/>
                </a:solidFill>
                <a:latin typeface="Orbitron"/>
                <a:ea typeface="Orbitron"/>
                <a:cs typeface="Orbitron"/>
                <a:sym typeface="Orbitron"/>
              </a:defRPr>
            </a:lvl6pPr>
            <a:lvl7pPr marL="3200400" lvl="6" indent="-317500">
              <a:lnSpc>
                <a:spcPct val="115000"/>
              </a:lnSpc>
              <a:spcBef>
                <a:spcPct val="0"/>
              </a:spcBef>
              <a:spcAft>
                <a:spcPct val="0"/>
              </a:spcAft>
              <a:buClr>
                <a:schemeClr val="lt1"/>
              </a:buClr>
              <a:buSzPts val="1400"/>
              <a:buFont typeface="Orbitron"/>
              <a:buChar char="●"/>
              <a:defRPr>
                <a:solidFill>
                  <a:schemeClr val="lt1"/>
                </a:solidFill>
                <a:latin typeface="Orbitron"/>
                <a:ea typeface="Orbitron"/>
                <a:cs typeface="Orbitron"/>
                <a:sym typeface="Orbitron"/>
              </a:defRPr>
            </a:lvl7pPr>
            <a:lvl8pPr marL="3657600" lvl="7" indent="-317500">
              <a:lnSpc>
                <a:spcPct val="115000"/>
              </a:lnSpc>
              <a:spcBef>
                <a:spcPct val="0"/>
              </a:spcBef>
              <a:spcAft>
                <a:spcPct val="0"/>
              </a:spcAft>
              <a:buClr>
                <a:schemeClr val="lt1"/>
              </a:buClr>
              <a:buSzPts val="1400"/>
              <a:buFont typeface="Orbitron"/>
              <a:buChar char="○"/>
              <a:defRPr>
                <a:solidFill>
                  <a:schemeClr val="lt1"/>
                </a:solidFill>
                <a:latin typeface="Orbitron"/>
                <a:ea typeface="Orbitron"/>
                <a:cs typeface="Orbitron"/>
                <a:sym typeface="Orbitron"/>
              </a:defRPr>
            </a:lvl8pPr>
            <a:lvl9pPr marL="4114800" lvl="8" indent="-317500">
              <a:lnSpc>
                <a:spcPct val="115000"/>
              </a:lnSpc>
              <a:spcBef>
                <a:spcPct val="0"/>
              </a:spcBef>
              <a:spcAft>
                <a:spcPct val="0"/>
              </a:spcAft>
              <a:buClr>
                <a:schemeClr val="lt1"/>
              </a:buClr>
              <a:buSzPts val="1400"/>
              <a:buFont typeface="Orbitron"/>
              <a:buChar char="■"/>
              <a:defRPr>
                <a:solidFill>
                  <a:schemeClr val="lt1"/>
                </a:solidFill>
                <a:latin typeface="Orbitron"/>
                <a:ea typeface="Orbitron"/>
                <a:cs typeface="Orbitron"/>
                <a:sym typeface="Orbitron"/>
              </a:defRPr>
            </a:lvl9pPr>
          </a:lstStyle>
          <a:p>
            <a:endParaRPr/>
          </a:p>
        </p:txBody>
      </p:sp>
    </p:spTree>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5" r:id="rId53"/>
    <p:sldLayoutId id="2147483766" r:id="rId54"/>
    <p:sldLayoutId id="2147483767" r:id="rId55"/>
    <p:sldLayoutId id="2147483768" r:id="rId56"/>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9.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9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9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9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111A"/>
        </a:solidFill>
        <a:effectLst/>
      </p:bgPr>
    </p:bg>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718575" y="1369045"/>
            <a:ext cx="8186493" cy="1910400"/>
          </a:xfrm>
          <a:prstGeom prst="rect">
            <a:avLst/>
          </a:prstGeom>
        </p:spPr>
        <p:txBody>
          <a:bodyPr spcFirstLastPara="1" wrap="square" lIns="91425" tIns="91425" rIns="91425" bIns="0" anchor="b" anchorCtr="0">
            <a:noAutofit/>
          </a:bodyPr>
          <a:lstStyle/>
          <a:p>
            <a:r>
              <a:rPr lang="en"/>
              <a:t>TITAN FIT</a:t>
            </a:r>
            <a:br>
              <a:rPr lang="en"/>
            </a:br>
            <a:r>
              <a:rPr lang="en"/>
              <a:t>ARENA</a:t>
            </a:r>
            <a:endParaRPr lang="en-US"/>
          </a:p>
        </p:txBody>
      </p:sp>
      <p:sp>
        <p:nvSpPr>
          <p:cNvPr id="335" name="Google Shape;335;p27"/>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p>
            <a:pPr marL="0" indent="0"/>
            <a:r>
              <a:rPr lang="en">
                <a:solidFill>
                  <a:schemeClr val="dk2"/>
                </a:solidFill>
              </a:rPr>
              <a:t>Explanation About Website</a:t>
            </a:r>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48"/>
          <p:cNvSpPr txBox="1">
            <a:spLocks noGrp="1"/>
          </p:cNvSpPr>
          <p:nvPr>
            <p:ph type="title"/>
          </p:nvPr>
        </p:nvSpPr>
        <p:spPr>
          <a:xfrm>
            <a:off x="326363" y="271881"/>
            <a:ext cx="3552761" cy="804577"/>
          </a:xfrm>
          <a:prstGeom prst="rect">
            <a:avLst/>
          </a:prstGeom>
        </p:spPr>
        <p:txBody>
          <a:bodyPr spcFirstLastPara="1" wrap="square" lIns="91425" tIns="91425" rIns="91425" bIns="91425" anchor="b" anchorCtr="0">
            <a:noAutofit/>
          </a:bodyPr>
          <a:lstStyle/>
          <a:p>
            <a:r>
              <a:rPr lang="en">
                <a:solidFill>
                  <a:srgbClr val="E7E7E7"/>
                </a:solidFill>
              </a:rPr>
              <a:t>Hero </a:t>
            </a:r>
            <a:r>
              <a:rPr lang="en">
                <a:solidFill>
                  <a:schemeClr val="accent4"/>
                </a:solidFill>
              </a:rPr>
              <a:t>Section</a:t>
            </a:r>
          </a:p>
        </p:txBody>
      </p:sp>
      <p:sp>
        <p:nvSpPr>
          <p:cNvPr id="852" name="Google Shape;852;p48"/>
          <p:cNvSpPr txBox="1">
            <a:spLocks noGrp="1"/>
          </p:cNvSpPr>
          <p:nvPr>
            <p:ph type="subTitle" idx="1"/>
          </p:nvPr>
        </p:nvSpPr>
        <p:spPr>
          <a:xfrm>
            <a:off x="229649" y="1322643"/>
            <a:ext cx="3649476" cy="3281607"/>
          </a:xfrm>
          <a:prstGeom prst="rect">
            <a:avLst/>
          </a:prstGeom>
        </p:spPr>
        <p:txBody>
          <a:bodyPr spcFirstLastPara="1" wrap="square" lIns="91425" tIns="91425" rIns="91425" bIns="91425" anchor="t" anchorCtr="0">
            <a:noAutofit/>
          </a:bodyPr>
          <a:lstStyle/>
          <a:p>
            <a:pPr marL="0" indent="0"/>
            <a:r>
              <a:rPr lang="en" sz="1200">
                <a:solidFill>
                  <a:srgbClr val="D1D5DB"/>
                </a:solidFill>
              </a:rPr>
              <a:t>This is a hero section with a dark background and white text. It contains a heading, a paragraph, and two buttons. The heading says "Unleash Your Inner Titan" in large font size and bold style. The paragraph explains what the TitanFit Arena is and what it offers. The two buttons allow users to sign up for a membership and learn more about the gym.</a:t>
            </a:r>
            <a:endParaRPr lang="en"/>
          </a:p>
        </p:txBody>
      </p:sp>
      <p:sp>
        <p:nvSpPr>
          <p:cNvPr id="853" name="Google Shape;853;p48"/>
          <p:cNvSpPr txBox="1"/>
          <p:nvPr/>
        </p:nvSpPr>
        <p:spPr>
          <a:xfrm>
            <a:off x="8013875" y="4044900"/>
            <a:ext cx="519300" cy="79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9600">
                <a:solidFill>
                  <a:schemeClr val="accent2"/>
                </a:solidFill>
                <a:latin typeface="Comfortaa"/>
                <a:ea typeface="Comfortaa"/>
                <a:cs typeface="Comfortaa"/>
                <a:sym typeface="Comfortaa"/>
              </a:rPr>
              <a:t>*</a:t>
            </a:r>
            <a:endParaRPr sz="9600">
              <a:solidFill>
                <a:schemeClr val="accent2"/>
              </a:solidFill>
              <a:latin typeface="Comfortaa"/>
              <a:ea typeface="Comfortaa"/>
              <a:cs typeface="Comfortaa"/>
              <a:sym typeface="Comfortaa"/>
            </a:endParaRPr>
          </a:p>
        </p:txBody>
      </p:sp>
      <p:sp>
        <p:nvSpPr>
          <p:cNvPr id="4" name="TextBox 3">
            <a:extLst>
              <a:ext uri="{FF2B5EF4-FFF2-40B4-BE49-F238E27FC236}">
                <a16:creationId xmlns:a16="http://schemas.microsoft.com/office/drawing/2014/main" id="{64458779-5329-0E4F-9007-377D28991A3E}"/>
              </a:ext>
            </a:extLst>
          </p:cNvPr>
          <p:cNvSpPr txBox="1"/>
          <p:nvPr/>
        </p:nvSpPr>
        <p:spPr>
          <a:xfrm>
            <a:off x="4299439" y="804983"/>
            <a:ext cx="4783014"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ABB2BF"/>
                </a:solidFill>
                <a:latin typeface="Consolas"/>
              </a:rPr>
              <a:t>&lt;</a:t>
            </a:r>
            <a:r>
              <a:rPr lang="en-US" sz="800">
                <a:solidFill>
                  <a:srgbClr val="E06C75"/>
                </a:solidFill>
                <a:latin typeface="Consolas"/>
              </a:rPr>
              <a:t>div</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a:t>
            </a:r>
            <a:r>
              <a:rPr lang="en-US" sz="800" err="1">
                <a:solidFill>
                  <a:srgbClr val="98C379"/>
                </a:solidFill>
                <a:latin typeface="Consolas"/>
              </a:rPr>
              <a:t>bg</a:t>
            </a:r>
            <a:r>
              <a:rPr lang="en-US" sz="800">
                <a:solidFill>
                  <a:srgbClr val="98C379"/>
                </a:solidFill>
                <a:latin typeface="Consolas"/>
              </a:rPr>
              <a:t>-dark text-secondary px-4 py-5 text-center"</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"py-5"</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h1</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"display-5 </a:t>
            </a:r>
            <a:r>
              <a:rPr lang="en-US" sz="800" err="1">
                <a:solidFill>
                  <a:srgbClr val="98C379"/>
                </a:solidFill>
                <a:latin typeface="Consolas"/>
              </a:rPr>
              <a:t>fw</a:t>
            </a:r>
            <a:r>
              <a:rPr lang="en-US" sz="800">
                <a:solidFill>
                  <a:srgbClr val="98C379"/>
                </a:solidFill>
                <a:latin typeface="Consolas"/>
              </a:rPr>
              <a:t>-bold text-white"</a:t>
            </a:r>
            <a:r>
              <a:rPr lang="en-US" sz="800">
                <a:solidFill>
                  <a:srgbClr val="ABB2BF"/>
                </a:solidFill>
                <a:latin typeface="Consolas"/>
              </a:rPr>
              <a:t>&gt;Unleash Your Inner Titan&lt;/</a:t>
            </a:r>
            <a:r>
              <a:rPr lang="en-US" sz="800">
                <a:solidFill>
                  <a:srgbClr val="E06C75"/>
                </a:solidFill>
                <a:latin typeface="Consolas"/>
              </a:rPr>
              <a:t>h1</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"col-lg-6 mx-auto"</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p</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"fs-5 mb-4"</a:t>
            </a:r>
            <a:r>
              <a:rPr lang="en-US" sz="800">
                <a:solidFill>
                  <a:srgbClr val="ABB2BF"/>
                </a:solidFill>
                <a:latin typeface="Consolas"/>
              </a:rPr>
              <a:t>&gt;</a:t>
            </a:r>
            <a:r>
              <a:rPr lang="en-US" sz="800" err="1">
                <a:solidFill>
                  <a:srgbClr val="ABB2BF"/>
                </a:solidFill>
                <a:latin typeface="Consolas"/>
              </a:rPr>
              <a:t>TitanFit</a:t>
            </a:r>
            <a:r>
              <a:rPr lang="en-US" sz="800">
                <a:solidFill>
                  <a:srgbClr val="ABB2BF"/>
                </a:solidFill>
                <a:latin typeface="Consolas"/>
              </a:rPr>
              <a:t> Arena: Your ultimate fitness destination. Our state-of-the-art gym offers</a:t>
            </a:r>
          </a:p>
          <a:p>
            <a:r>
              <a:rPr lang="en-US" sz="800">
                <a:solidFill>
                  <a:srgbClr val="ABB2BF"/>
                </a:solidFill>
                <a:latin typeface="Consolas"/>
              </a:rPr>
              <a:t>                    the latest equipment and professional training programs to help you achieve your fitness goals. With</a:t>
            </a:r>
          </a:p>
          <a:p>
            <a:r>
              <a:rPr lang="en-US" sz="800">
                <a:solidFill>
                  <a:srgbClr val="ABB2BF"/>
                </a:solidFill>
                <a:latin typeface="Consolas"/>
              </a:rPr>
              <a:t>                    personalized workout plans and group fitness classes, we'll help you unleash your inner strength.</a:t>
            </a:r>
          </a:p>
          <a:p>
            <a:r>
              <a:rPr lang="en-US" sz="800">
                <a:solidFill>
                  <a:srgbClr val="ABB2BF"/>
                </a:solidFill>
                <a:latin typeface="Consolas"/>
              </a:rPr>
              <a:t>                &lt;/</a:t>
            </a:r>
            <a:r>
              <a:rPr lang="en-US" sz="800">
                <a:solidFill>
                  <a:srgbClr val="E06C75"/>
                </a:solidFill>
                <a:latin typeface="Consolas"/>
              </a:rPr>
              <a:t>p</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"d-grid gap-2 d-</a:t>
            </a:r>
            <a:r>
              <a:rPr lang="en-US" sz="800" err="1">
                <a:solidFill>
                  <a:srgbClr val="98C379"/>
                </a:solidFill>
                <a:latin typeface="Consolas"/>
              </a:rPr>
              <a:t>sm</a:t>
            </a:r>
            <a:r>
              <a:rPr lang="en-US" sz="800">
                <a:solidFill>
                  <a:srgbClr val="98C379"/>
                </a:solidFill>
                <a:latin typeface="Consolas"/>
              </a:rPr>
              <a:t>-flex justify-content-</a:t>
            </a:r>
            <a:r>
              <a:rPr lang="en-US" sz="800" err="1">
                <a:solidFill>
                  <a:srgbClr val="98C379"/>
                </a:solidFill>
                <a:latin typeface="Consolas"/>
              </a:rPr>
              <a:t>sm</a:t>
            </a:r>
            <a:r>
              <a:rPr lang="en-US" sz="800">
                <a:solidFill>
                  <a:srgbClr val="98C379"/>
                </a:solidFill>
                <a:latin typeface="Consolas"/>
              </a:rPr>
              <a:t>-center"</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a</a:t>
            </a:r>
            <a:r>
              <a:rPr lang="en-US" sz="800">
                <a:solidFill>
                  <a:srgbClr val="ABB2BF"/>
                </a:solidFill>
                <a:latin typeface="Consolas"/>
              </a:rPr>
              <a:t> </a:t>
            </a:r>
            <a:r>
              <a:rPr lang="en-US" sz="800" err="1">
                <a:solidFill>
                  <a:srgbClr val="D19A66"/>
                </a:solidFill>
                <a:latin typeface="Consolas"/>
              </a:rPr>
              <a:t>href</a:t>
            </a:r>
            <a:r>
              <a:rPr lang="en-US" sz="800">
                <a:solidFill>
                  <a:srgbClr val="ABB2BF"/>
                </a:solidFill>
                <a:latin typeface="Consolas"/>
              </a:rPr>
              <a:t>=</a:t>
            </a:r>
            <a:r>
              <a:rPr lang="en-US" sz="800">
                <a:solidFill>
                  <a:srgbClr val="98C379"/>
                </a:solidFill>
                <a:latin typeface="Consolas"/>
              </a:rPr>
              <a:t>"#plans"</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a:t>
            </a:r>
            <a:r>
              <a:rPr lang="en-US" sz="800" err="1">
                <a:solidFill>
                  <a:srgbClr val="98C379"/>
                </a:solidFill>
                <a:latin typeface="Consolas"/>
              </a:rPr>
              <a:t>btn</a:t>
            </a:r>
            <a:r>
              <a:rPr lang="en-US" sz="800">
                <a:solidFill>
                  <a:srgbClr val="98C379"/>
                </a:solidFill>
                <a:latin typeface="Consolas"/>
              </a:rPr>
              <a:t> </a:t>
            </a:r>
            <a:r>
              <a:rPr lang="en-US" sz="800" err="1">
                <a:solidFill>
                  <a:srgbClr val="98C379"/>
                </a:solidFill>
                <a:latin typeface="Consolas"/>
              </a:rPr>
              <a:t>btn</a:t>
            </a:r>
            <a:r>
              <a:rPr lang="en-US" sz="800">
                <a:solidFill>
                  <a:srgbClr val="98C379"/>
                </a:solidFill>
                <a:latin typeface="Consolas"/>
              </a:rPr>
              <a:t>-outline-primary </a:t>
            </a:r>
            <a:r>
              <a:rPr lang="en-US" sz="800" err="1">
                <a:solidFill>
                  <a:srgbClr val="98C379"/>
                </a:solidFill>
                <a:latin typeface="Consolas"/>
              </a:rPr>
              <a:t>btn</a:t>
            </a:r>
            <a:r>
              <a:rPr lang="en-US" sz="800">
                <a:solidFill>
                  <a:srgbClr val="98C379"/>
                </a:solidFill>
                <a:latin typeface="Consolas"/>
              </a:rPr>
              <a:t>-lg px-4 me-sm-3 </a:t>
            </a:r>
            <a:r>
              <a:rPr lang="en-US" sz="800" err="1">
                <a:solidFill>
                  <a:srgbClr val="98C379"/>
                </a:solidFill>
                <a:latin typeface="Consolas"/>
              </a:rPr>
              <a:t>fw</a:t>
            </a:r>
            <a:r>
              <a:rPr lang="en-US" sz="800">
                <a:solidFill>
                  <a:srgbClr val="98C379"/>
                </a:solidFill>
                <a:latin typeface="Consolas"/>
              </a:rPr>
              <a:t>-bold"</a:t>
            </a:r>
            <a:r>
              <a:rPr lang="en-US" sz="800">
                <a:solidFill>
                  <a:srgbClr val="ABB2BF"/>
                </a:solidFill>
                <a:latin typeface="Consolas"/>
              </a:rPr>
              <a:t>&gt;</a:t>
            </a:r>
            <a:r>
              <a:rPr lang="en-US" sz="800" err="1">
                <a:solidFill>
                  <a:srgbClr val="ABB2BF"/>
                </a:solidFill>
                <a:latin typeface="Consolas"/>
              </a:rPr>
              <a:t>Memebership</a:t>
            </a:r>
            <a:r>
              <a:rPr lang="en-US" sz="800">
                <a:solidFill>
                  <a:srgbClr val="ABB2BF"/>
                </a:solidFill>
                <a:latin typeface="Consolas"/>
              </a:rPr>
              <a:t>&lt;/</a:t>
            </a:r>
            <a:r>
              <a:rPr lang="en-US" sz="800">
                <a:solidFill>
                  <a:srgbClr val="E06C75"/>
                </a:solidFill>
                <a:latin typeface="Consolas"/>
              </a:rPr>
              <a:t>a</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a</a:t>
            </a:r>
            <a:r>
              <a:rPr lang="en-US" sz="800">
                <a:solidFill>
                  <a:srgbClr val="ABB2BF"/>
                </a:solidFill>
                <a:latin typeface="Consolas"/>
              </a:rPr>
              <a:t> </a:t>
            </a:r>
            <a:r>
              <a:rPr lang="en-US" sz="800" err="1">
                <a:solidFill>
                  <a:srgbClr val="D19A66"/>
                </a:solidFill>
                <a:latin typeface="Consolas"/>
              </a:rPr>
              <a:t>href</a:t>
            </a:r>
            <a:r>
              <a:rPr lang="en-US" sz="800">
                <a:solidFill>
                  <a:srgbClr val="ABB2BF"/>
                </a:solidFill>
                <a:latin typeface="Consolas"/>
              </a:rPr>
              <a:t>=</a:t>
            </a:r>
            <a:r>
              <a:rPr lang="en-US" sz="800">
                <a:solidFill>
                  <a:srgbClr val="98C379"/>
                </a:solidFill>
                <a:latin typeface="Consolas"/>
              </a:rPr>
              <a:t>"about.html"</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a:t>
            </a:r>
            <a:r>
              <a:rPr lang="en-US" sz="800" err="1">
                <a:solidFill>
                  <a:srgbClr val="98C379"/>
                </a:solidFill>
                <a:latin typeface="Consolas"/>
              </a:rPr>
              <a:t>btn</a:t>
            </a:r>
            <a:r>
              <a:rPr lang="en-US" sz="800">
                <a:solidFill>
                  <a:srgbClr val="98C379"/>
                </a:solidFill>
                <a:latin typeface="Consolas"/>
              </a:rPr>
              <a:t> </a:t>
            </a:r>
            <a:r>
              <a:rPr lang="en-US" sz="800" err="1">
                <a:solidFill>
                  <a:srgbClr val="98C379"/>
                </a:solidFill>
                <a:latin typeface="Consolas"/>
              </a:rPr>
              <a:t>btn</a:t>
            </a:r>
            <a:r>
              <a:rPr lang="en-US" sz="800">
                <a:solidFill>
                  <a:srgbClr val="98C379"/>
                </a:solidFill>
                <a:latin typeface="Consolas"/>
              </a:rPr>
              <a:t>-outline-light </a:t>
            </a:r>
            <a:r>
              <a:rPr lang="en-US" sz="800" err="1">
                <a:solidFill>
                  <a:srgbClr val="98C379"/>
                </a:solidFill>
                <a:latin typeface="Consolas"/>
              </a:rPr>
              <a:t>btn</a:t>
            </a:r>
            <a:r>
              <a:rPr lang="en-US" sz="800">
                <a:solidFill>
                  <a:srgbClr val="98C379"/>
                </a:solidFill>
                <a:latin typeface="Consolas"/>
              </a:rPr>
              <a:t>-lg px-4"</a:t>
            </a:r>
            <a:r>
              <a:rPr lang="en-US" sz="800">
                <a:solidFill>
                  <a:srgbClr val="ABB2BF"/>
                </a:solidFill>
                <a:latin typeface="Consolas"/>
              </a:rPr>
              <a:t>&gt;About us&lt;/</a:t>
            </a:r>
            <a:r>
              <a:rPr lang="en-US" sz="800">
                <a:solidFill>
                  <a:srgbClr val="E06C75"/>
                </a:solidFill>
                <a:latin typeface="Consolas"/>
              </a:rPr>
              <a:t>a</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&gt;</a:t>
            </a:r>
          </a:p>
          <a:p>
            <a:endParaRPr lang="en-US" sz="800">
              <a:solidFill>
                <a:srgbClr val="ABB2BF"/>
              </a:solidFill>
              <a:latin typeface="Consolas"/>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grpSp>
        <p:nvGrpSpPr>
          <p:cNvPr id="1073" name="Google Shape;1073;p55"/>
          <p:cNvGrpSpPr/>
          <p:nvPr/>
        </p:nvGrpSpPr>
        <p:grpSpPr>
          <a:xfrm rot="-5400000">
            <a:off x="2003271" y="-1343771"/>
            <a:ext cx="2512637" cy="6292395"/>
            <a:chOff x="1655550" y="790900"/>
            <a:chExt cx="2510262" cy="3417671"/>
          </a:xfrm>
        </p:grpSpPr>
        <p:sp>
          <p:nvSpPr>
            <p:cNvPr id="1074" name="Google Shape;1074;p55"/>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75" name="Google Shape;1075;p55"/>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077" name="Google Shape;1077;p55"/>
          <p:cNvSpPr txBox="1">
            <a:spLocks noGrp="1"/>
          </p:cNvSpPr>
          <p:nvPr>
            <p:ph type="title"/>
          </p:nvPr>
        </p:nvSpPr>
        <p:spPr>
          <a:xfrm>
            <a:off x="6683584" y="2529899"/>
            <a:ext cx="2336100" cy="1060800"/>
          </a:xfrm>
          <a:prstGeom prst="rect">
            <a:avLst/>
          </a:prstGeom>
        </p:spPr>
        <p:txBody>
          <a:bodyPr spcFirstLastPara="1" wrap="square" lIns="91425" tIns="91425" rIns="91425" bIns="91425" anchor="b" anchorCtr="0">
            <a:noAutofit/>
          </a:bodyPr>
          <a:lstStyle/>
          <a:p>
            <a:r>
              <a:rPr lang="en">
                <a:solidFill>
                  <a:srgbClr val="E7E7E7"/>
                </a:solidFill>
              </a:rPr>
              <a:t>Feature </a:t>
            </a:r>
            <a:br>
              <a:rPr lang="en-US"/>
            </a:br>
            <a:r>
              <a:rPr lang="en">
                <a:solidFill>
                  <a:schemeClr val="accent4"/>
                </a:solidFill>
              </a:rPr>
              <a:t>Section</a:t>
            </a:r>
            <a:endParaRPr lang="en-US">
              <a:solidFill>
                <a:schemeClr val="accent4"/>
              </a:solidFill>
            </a:endParaRPr>
          </a:p>
        </p:txBody>
      </p:sp>
      <p:grpSp>
        <p:nvGrpSpPr>
          <p:cNvPr id="1079" name="Google Shape;1079;p55"/>
          <p:cNvGrpSpPr/>
          <p:nvPr/>
        </p:nvGrpSpPr>
        <p:grpSpPr>
          <a:xfrm>
            <a:off x="713237" y="251356"/>
            <a:ext cx="486393" cy="125690"/>
            <a:chOff x="-890300" y="1406550"/>
            <a:chExt cx="806088" cy="208200"/>
          </a:xfrm>
        </p:grpSpPr>
        <p:sp>
          <p:nvSpPr>
            <p:cNvPr id="1080" name="Google Shape;1080;p55"/>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81" name="Google Shape;1081;p55"/>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82" name="Google Shape;1082;p55"/>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083" name="Google Shape;1083;p55"/>
          <p:cNvSpPr txBox="1"/>
          <p:nvPr/>
        </p:nvSpPr>
        <p:spPr>
          <a:xfrm>
            <a:off x="6386069" y="2134246"/>
            <a:ext cx="704700" cy="87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1084" name="Google Shape;1084;p55"/>
          <p:cNvSpPr txBox="1"/>
          <p:nvPr/>
        </p:nvSpPr>
        <p:spPr>
          <a:xfrm>
            <a:off x="8759919" y="3532945"/>
            <a:ext cx="519300" cy="75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4"/>
                </a:solidFill>
                <a:latin typeface="Comfortaa"/>
                <a:ea typeface="Comfortaa"/>
                <a:cs typeface="Comfortaa"/>
                <a:sym typeface="Comfortaa"/>
              </a:rPr>
              <a:t>}</a:t>
            </a:r>
            <a:endParaRPr sz="5000">
              <a:solidFill>
                <a:schemeClr val="accent4"/>
              </a:solidFill>
              <a:latin typeface="Comfortaa"/>
              <a:ea typeface="Comfortaa"/>
              <a:cs typeface="Comfortaa"/>
              <a:sym typeface="Comfortaa"/>
            </a:endParaRPr>
          </a:p>
        </p:txBody>
      </p:sp>
      <p:pic>
        <p:nvPicPr>
          <p:cNvPr id="5" name="Picture 5" descr="Graphical user interface, application&#10;&#10;Description automatically generated">
            <a:extLst>
              <a:ext uri="{FF2B5EF4-FFF2-40B4-BE49-F238E27FC236}">
                <a16:creationId xmlns:a16="http://schemas.microsoft.com/office/drawing/2014/main" id="{D48FC994-8EC4-D9DC-2976-52BDBFE2047C}"/>
              </a:ext>
            </a:extLst>
          </p:cNvPr>
          <p:cNvPicPr>
            <a:picLocks noChangeAspect="1"/>
          </p:cNvPicPr>
          <p:nvPr/>
        </p:nvPicPr>
        <p:blipFill>
          <a:blip r:embed="rId3"/>
          <a:stretch>
            <a:fillRect/>
          </a:stretch>
        </p:blipFill>
        <p:spPr>
          <a:xfrm>
            <a:off x="202222" y="665692"/>
            <a:ext cx="6110652" cy="2262203"/>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90" name="Google Shape;1090;p56"/>
          <p:cNvSpPr txBox="1">
            <a:spLocks noGrp="1"/>
          </p:cNvSpPr>
          <p:nvPr>
            <p:ph type="title"/>
          </p:nvPr>
        </p:nvSpPr>
        <p:spPr>
          <a:xfrm>
            <a:off x="581340" y="532412"/>
            <a:ext cx="3249000" cy="1063200"/>
          </a:xfrm>
          <a:prstGeom prst="rect">
            <a:avLst/>
          </a:prstGeom>
        </p:spPr>
        <p:txBody>
          <a:bodyPr spcFirstLastPara="1" wrap="square" lIns="91425" tIns="91425" rIns="91425" bIns="91425" anchor="b" anchorCtr="0">
            <a:noAutofit/>
          </a:bodyPr>
          <a:lstStyle/>
          <a:p>
            <a:r>
              <a:rPr lang="en"/>
              <a:t>Feature </a:t>
            </a:r>
            <a:br>
              <a:rPr lang="en">
                <a:solidFill>
                  <a:srgbClr val="E7E7E7"/>
                </a:solidFill>
              </a:rPr>
            </a:br>
            <a:r>
              <a:rPr lang="en">
                <a:solidFill>
                  <a:schemeClr val="accent4"/>
                </a:solidFill>
              </a:rPr>
              <a:t>Section</a:t>
            </a:r>
            <a:endParaRPr lang="en-US">
              <a:solidFill>
                <a:schemeClr val="accent4"/>
              </a:solidFill>
            </a:endParaRPr>
          </a:p>
        </p:txBody>
      </p:sp>
      <p:sp>
        <p:nvSpPr>
          <p:cNvPr id="1091" name="Google Shape;1091;p56"/>
          <p:cNvSpPr txBox="1">
            <a:spLocks noGrp="1"/>
          </p:cNvSpPr>
          <p:nvPr>
            <p:ph type="subTitle" idx="1"/>
          </p:nvPr>
        </p:nvSpPr>
        <p:spPr>
          <a:xfrm>
            <a:off x="352740" y="1437350"/>
            <a:ext cx="3477600" cy="2332084"/>
          </a:xfrm>
          <a:prstGeom prst="rect">
            <a:avLst/>
          </a:prstGeom>
        </p:spPr>
        <p:txBody>
          <a:bodyPr spcFirstLastPara="1" wrap="square" lIns="91425" tIns="91425" rIns="91425" bIns="91425" anchor="t" anchorCtr="0">
            <a:noAutofit/>
          </a:bodyPr>
          <a:lstStyle/>
          <a:p>
            <a:pPr marL="0" indent="0"/>
            <a:r>
              <a:rPr lang="en" sz="900">
                <a:solidFill>
                  <a:srgbClr val="D1D5DB"/>
                </a:solidFill>
              </a:rPr>
              <a:t>This is a piece of code written in HTML, which is used to create the features section of a gym website. The code includes a container with a heading "Gym Features" and a description of the gym. The section contains two columns: the first column has a heading and a description of the features offered by the gym, and a button to redirect users to the blog page. The second column has three features: "latest equipment," "experienced trainers," and "nutritional counseling." Each feature has an icon, a heading, and a description. The features are displayed in a responsive layout, adapting to different screen sizes.</a:t>
            </a:r>
            <a:endParaRPr lang="en" sz="900"/>
          </a:p>
        </p:txBody>
      </p:sp>
      <p:grpSp>
        <p:nvGrpSpPr>
          <p:cNvPr id="1097" name="Google Shape;1097;p56"/>
          <p:cNvGrpSpPr/>
          <p:nvPr/>
        </p:nvGrpSpPr>
        <p:grpSpPr>
          <a:xfrm>
            <a:off x="8389787" y="179931"/>
            <a:ext cx="486393" cy="125690"/>
            <a:chOff x="-890300" y="1406550"/>
            <a:chExt cx="806088" cy="208200"/>
          </a:xfrm>
        </p:grpSpPr>
        <p:sp>
          <p:nvSpPr>
            <p:cNvPr id="1098" name="Google Shape;1098;p56"/>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99" name="Google Shape;1099;p56"/>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0" name="Google Shape;1100;p56"/>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101" name="Google Shape;1101;p56"/>
          <p:cNvSpPr txBox="1"/>
          <p:nvPr/>
        </p:nvSpPr>
        <p:spPr>
          <a:xfrm>
            <a:off x="63288" y="99031"/>
            <a:ext cx="704700" cy="87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1"/>
                </a:solidFill>
                <a:latin typeface="Comfortaa"/>
                <a:ea typeface="Comfortaa"/>
                <a:cs typeface="Comfortaa"/>
                <a:sym typeface="Comfortaa"/>
              </a:rPr>
              <a:t>{</a:t>
            </a:r>
            <a:endParaRPr sz="5000">
              <a:solidFill>
                <a:schemeClr val="accent1"/>
              </a:solidFill>
              <a:latin typeface="Comfortaa"/>
              <a:ea typeface="Comfortaa"/>
              <a:cs typeface="Comfortaa"/>
              <a:sym typeface="Comfortaa"/>
            </a:endParaRPr>
          </a:p>
        </p:txBody>
      </p:sp>
      <p:sp>
        <p:nvSpPr>
          <p:cNvPr id="1102" name="Google Shape;1102;p56"/>
          <p:cNvSpPr txBox="1"/>
          <p:nvPr/>
        </p:nvSpPr>
        <p:spPr>
          <a:xfrm>
            <a:off x="8588000" y="4001925"/>
            <a:ext cx="519300" cy="75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lang="en" sz="5000">
              <a:solidFill>
                <a:schemeClr val="accent3"/>
              </a:solidFill>
              <a:latin typeface="Comfortaa"/>
              <a:ea typeface="Comfortaa"/>
              <a:cs typeface="Comfortaa"/>
            </a:endParaRPr>
          </a:p>
        </p:txBody>
      </p:sp>
      <p:sp>
        <p:nvSpPr>
          <p:cNvPr id="1103" name="Google Shape;1103;p56"/>
          <p:cNvSpPr txBox="1"/>
          <p:nvPr/>
        </p:nvSpPr>
        <p:spPr>
          <a:xfrm>
            <a:off x="2847375" y="4108415"/>
            <a:ext cx="1447500" cy="54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1"/>
                </a:solidFill>
                <a:latin typeface="Fira Code"/>
                <a:ea typeface="Fira Code"/>
                <a:cs typeface="Fira Code"/>
                <a:sym typeface="Fira Code"/>
              </a:rPr>
              <a:t>...</a:t>
            </a:r>
            <a:endParaRPr sz="5000">
              <a:solidFill>
                <a:schemeClr val="accent1"/>
              </a:solidFill>
            </a:endParaRPr>
          </a:p>
        </p:txBody>
      </p:sp>
      <p:grpSp>
        <p:nvGrpSpPr>
          <p:cNvPr id="1104" name="Google Shape;1104;p56"/>
          <p:cNvGrpSpPr/>
          <p:nvPr/>
        </p:nvGrpSpPr>
        <p:grpSpPr>
          <a:xfrm>
            <a:off x="350039" y="3944000"/>
            <a:ext cx="2536147" cy="887325"/>
            <a:chOff x="880714" y="3731738"/>
            <a:chExt cx="2536147" cy="887325"/>
          </a:xfrm>
        </p:grpSpPr>
        <p:sp>
          <p:nvSpPr>
            <p:cNvPr id="1105" name="Google Shape;1105;p56"/>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6" name="Google Shape;1106;p56"/>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7" name="Google Shape;1107;p56"/>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8" name="Google Shape;1108;p56"/>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9" name="Google Shape;1109;p56"/>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0" name="Google Shape;1110;p56"/>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1" name="Google Shape;1111;p56"/>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2" name="Google Shape;1112;p56"/>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3" name="Google Shape;1113;p56"/>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4" name="Google Shape;1114;p56"/>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5" name="Google Shape;1115;p56"/>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6" name="Google Shape;1116;p56"/>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17" name="Google Shape;1117;p56"/>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 name="TextBox 1">
            <a:extLst>
              <a:ext uri="{FF2B5EF4-FFF2-40B4-BE49-F238E27FC236}">
                <a16:creationId xmlns:a16="http://schemas.microsoft.com/office/drawing/2014/main" id="{C435ABBE-0C8E-915F-B4C4-DE6F32C78332}"/>
              </a:ext>
            </a:extLst>
          </p:cNvPr>
          <p:cNvSpPr txBox="1"/>
          <p:nvPr/>
        </p:nvSpPr>
        <p:spPr>
          <a:xfrm>
            <a:off x="4211515" y="4395"/>
            <a:ext cx="4932487"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bg</a:t>
            </a:r>
            <a:r>
              <a:rPr lang="en-US" sz="600">
                <a:solidFill>
                  <a:srgbClr val="98C379"/>
                </a:solidFill>
                <a:latin typeface="Consolas"/>
              </a:rPr>
              <a:t>-light"</a:t>
            </a:r>
            <a:r>
              <a:rPr lang="en-US" sz="600">
                <a:solidFill>
                  <a:srgbClr val="ABB2BF"/>
                </a:solidFill>
                <a:latin typeface="Consolas"/>
              </a:rPr>
              <a:t>&gt;</a:t>
            </a:r>
            <a:endParaRPr lang="en-US" sz="600"/>
          </a:p>
          <a:p>
            <a:br>
              <a:rPr lang="en-US"/>
            </a:b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 b-example-divider"</a:t>
            </a:r>
            <a:r>
              <a:rPr lang="en-US" sz="600">
                <a:solidFill>
                  <a:srgbClr val="ABB2BF"/>
                </a:solidFill>
                <a:latin typeface="Consolas"/>
              </a:rPr>
              <a:t>&gt;&lt;/</a:t>
            </a:r>
            <a:r>
              <a:rPr lang="en-US" sz="600">
                <a:solidFill>
                  <a:srgbClr val="E06C75"/>
                </a:solidFill>
                <a:latin typeface="Consolas"/>
              </a:rPr>
              <a:t>div</a:t>
            </a:r>
            <a:r>
              <a:rPr lang="en-US" sz="600">
                <a:solidFill>
                  <a:srgbClr val="ABB2BF"/>
                </a:solidFill>
                <a:latin typeface="Consolas"/>
              </a:rPr>
              <a:t>&gt;</a:t>
            </a:r>
            <a:endParaRPr lang="en-US" sz="600"/>
          </a:p>
          <a:p>
            <a:br>
              <a:rPr lang="en-US"/>
            </a:b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"container px-4 py-5"</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h2</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"pb-2 border-bottom"</a:t>
            </a:r>
            <a:r>
              <a:rPr lang="en-US" sz="600">
                <a:solidFill>
                  <a:srgbClr val="ABB2BF"/>
                </a:solidFill>
                <a:latin typeface="Consolas"/>
              </a:rPr>
              <a:t>&gt;Gym Features&lt;/</a:t>
            </a:r>
            <a:r>
              <a:rPr lang="en-US" sz="600">
                <a:solidFill>
                  <a:srgbClr val="E06C75"/>
                </a:solidFill>
                <a:latin typeface="Consolas"/>
              </a:rPr>
              <a:t>h2</a:t>
            </a:r>
            <a:r>
              <a:rPr lang="en-US" sz="600">
                <a:solidFill>
                  <a:srgbClr val="ABB2BF"/>
                </a:solidFill>
                <a:latin typeface="Consolas"/>
              </a:rPr>
              <a:t>&gt;</a:t>
            </a:r>
            <a:endParaRPr lang="en-US" sz="600"/>
          </a:p>
          <a:p>
            <a:br>
              <a:rPr lang="en-US"/>
            </a:b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"row row-cols-1 row-cols-md-2 align-items-md-center g-5 py-5"</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"col d-flex flex-column align-items-start gap-2"</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h3</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fw</a:t>
            </a:r>
            <a:r>
              <a:rPr lang="en-US" sz="600">
                <a:solidFill>
                  <a:srgbClr val="98C379"/>
                </a:solidFill>
                <a:latin typeface="Consolas"/>
              </a:rPr>
              <a:t>-bold"</a:t>
            </a:r>
            <a:r>
              <a:rPr lang="en-US" sz="600">
                <a:solidFill>
                  <a:srgbClr val="ABB2BF"/>
                </a:solidFill>
                <a:latin typeface="Consolas"/>
              </a:rPr>
              <a:t>&gt;Here are some features that </a:t>
            </a:r>
            <a:r>
              <a:rPr lang="en-US" sz="600" err="1">
                <a:solidFill>
                  <a:srgbClr val="ABB2BF"/>
                </a:solidFill>
                <a:latin typeface="Consolas"/>
              </a:rPr>
              <a:t>TitanFit</a:t>
            </a:r>
            <a:r>
              <a:rPr lang="en-US" sz="600">
                <a:solidFill>
                  <a:srgbClr val="ABB2BF"/>
                </a:solidFill>
                <a:latin typeface="Consolas"/>
              </a:rPr>
              <a:t> Arena offer&lt;/</a:t>
            </a:r>
            <a:r>
              <a:rPr lang="en-US" sz="600">
                <a:solidFill>
                  <a:srgbClr val="E06C75"/>
                </a:solidFill>
                <a:latin typeface="Consolas"/>
              </a:rPr>
              <a:t>h3</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p</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"text-body-secondary"</a:t>
            </a:r>
            <a:r>
              <a:rPr lang="en-US" sz="600">
                <a:solidFill>
                  <a:srgbClr val="ABB2BF"/>
                </a:solidFill>
                <a:latin typeface="Consolas"/>
              </a:rPr>
              <a:t>&gt;</a:t>
            </a:r>
            <a:r>
              <a:rPr lang="en-US" sz="600" err="1">
                <a:solidFill>
                  <a:srgbClr val="ABB2BF"/>
                </a:solidFill>
                <a:latin typeface="Consolas"/>
              </a:rPr>
              <a:t>TitanFit</a:t>
            </a:r>
            <a:r>
              <a:rPr lang="en-US" sz="600">
                <a:solidFill>
                  <a:srgbClr val="ABB2BF"/>
                </a:solidFill>
                <a:latin typeface="Consolas"/>
              </a:rPr>
              <a:t> Arena: The ultimate fitness destination with</a:t>
            </a:r>
            <a:endParaRPr lang="en-US" sz="600"/>
          </a:p>
          <a:p>
            <a:r>
              <a:rPr lang="en-US" sz="600">
                <a:solidFill>
                  <a:srgbClr val="ABB2BF"/>
                </a:solidFill>
                <a:latin typeface="Consolas"/>
              </a:rPr>
              <a:t>                        state-of-the-art equipment, personalized training programs, group fitness classes, nutritional</a:t>
            </a:r>
            <a:endParaRPr lang="en-US" sz="600"/>
          </a:p>
          <a:p>
            <a:r>
              <a:rPr lang="en-US" sz="600">
                <a:solidFill>
                  <a:srgbClr val="ABB2BF"/>
                </a:solidFill>
                <a:latin typeface="Consolas"/>
              </a:rPr>
              <a:t>                        counseling, and a welcoming atmosphere.&lt;/</a:t>
            </a:r>
            <a:r>
              <a:rPr lang="en-US" sz="600">
                <a:solidFill>
                  <a:srgbClr val="E06C75"/>
                </a:solidFill>
                <a:latin typeface="Consolas"/>
              </a:rPr>
              <a:t>p</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a</a:t>
            </a:r>
            <a:r>
              <a:rPr lang="en-US" sz="600">
                <a:solidFill>
                  <a:srgbClr val="ABB2BF"/>
                </a:solidFill>
                <a:latin typeface="Consolas"/>
              </a:rPr>
              <a:t> </a:t>
            </a:r>
            <a:r>
              <a:rPr lang="en-US" sz="600" err="1">
                <a:solidFill>
                  <a:srgbClr val="D19A66"/>
                </a:solidFill>
                <a:latin typeface="Consolas"/>
              </a:rPr>
              <a:t>href</a:t>
            </a:r>
            <a:r>
              <a:rPr lang="en-US" sz="600">
                <a:solidFill>
                  <a:srgbClr val="ABB2BF"/>
                </a:solidFill>
                <a:latin typeface="Consolas"/>
              </a:rPr>
              <a:t>=</a:t>
            </a:r>
            <a:r>
              <a:rPr lang="en-US" sz="600">
                <a:solidFill>
                  <a:srgbClr val="98C379"/>
                </a:solidFill>
                <a:latin typeface="Consolas"/>
              </a:rPr>
              <a:t>"blogs.html"</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btn</a:t>
            </a:r>
            <a:r>
              <a:rPr lang="en-US" sz="600">
                <a:solidFill>
                  <a:srgbClr val="98C379"/>
                </a:solidFill>
                <a:latin typeface="Consolas"/>
              </a:rPr>
              <a:t> </a:t>
            </a:r>
            <a:r>
              <a:rPr lang="en-US" sz="600" err="1">
                <a:solidFill>
                  <a:srgbClr val="98C379"/>
                </a:solidFill>
                <a:latin typeface="Consolas"/>
              </a:rPr>
              <a:t>btn</a:t>
            </a:r>
            <a:r>
              <a:rPr lang="en-US" sz="600">
                <a:solidFill>
                  <a:srgbClr val="98C379"/>
                </a:solidFill>
                <a:latin typeface="Consolas"/>
              </a:rPr>
              <a:t>-primary </a:t>
            </a:r>
            <a:r>
              <a:rPr lang="en-US" sz="600" err="1">
                <a:solidFill>
                  <a:srgbClr val="98C379"/>
                </a:solidFill>
                <a:latin typeface="Consolas"/>
              </a:rPr>
              <a:t>btn</a:t>
            </a:r>
            <a:r>
              <a:rPr lang="en-US" sz="600">
                <a:solidFill>
                  <a:srgbClr val="98C379"/>
                </a:solidFill>
                <a:latin typeface="Consolas"/>
              </a:rPr>
              <a:t>-lg"</a:t>
            </a:r>
            <a:r>
              <a:rPr lang="en-US" sz="600">
                <a:solidFill>
                  <a:srgbClr val="ABB2BF"/>
                </a:solidFill>
                <a:latin typeface="Consolas"/>
              </a:rPr>
              <a:t>&gt;Our Blogs&lt;/</a:t>
            </a:r>
            <a:r>
              <a:rPr lang="en-US" sz="600">
                <a:solidFill>
                  <a:srgbClr val="E06C75"/>
                </a:solidFill>
                <a:latin typeface="Consolas"/>
              </a:rPr>
              <a:t>a</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br>
              <a:rPr lang="en-US"/>
            </a:b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"col"</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"row row-cols-1 row-cols-sm-2 g-4"</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"col d-flex flex-column gap-2"</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div</a:t>
            </a:r>
            <a:endParaRPr lang="en-US" sz="600"/>
          </a:p>
          <a:p>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 w-25 feature-icon-small d-inline-flex align-items-center justify-content-center text-</a:t>
            </a:r>
            <a:r>
              <a:rPr lang="en-US" sz="600" err="1">
                <a:solidFill>
                  <a:srgbClr val="98C379"/>
                </a:solidFill>
                <a:latin typeface="Consolas"/>
              </a:rPr>
              <a:t>bg</a:t>
            </a:r>
            <a:r>
              <a:rPr lang="en-US" sz="600">
                <a:solidFill>
                  <a:srgbClr val="98C379"/>
                </a:solidFill>
                <a:latin typeface="Consolas"/>
              </a:rPr>
              <a:t>-primary </a:t>
            </a:r>
            <a:r>
              <a:rPr lang="en-US" sz="600" err="1">
                <a:solidFill>
                  <a:srgbClr val="98C379"/>
                </a:solidFill>
                <a:latin typeface="Consolas"/>
              </a:rPr>
              <a:t>bg</a:t>
            </a:r>
            <a:r>
              <a:rPr lang="en-US" sz="600">
                <a:solidFill>
                  <a:srgbClr val="98C379"/>
                </a:solidFill>
                <a:latin typeface="Consolas"/>
              </a:rPr>
              <a:t>-gradient fs-4 rounded-3"</a:t>
            </a:r>
            <a:r>
              <a:rPr lang="en-US" sz="600">
                <a:solidFill>
                  <a:srgbClr val="ABB2BF"/>
                </a:solidFill>
                <a:latin typeface="Consolas"/>
              </a:rPr>
              <a:t>&gt;</a:t>
            </a:r>
            <a:endParaRPr lang="en-US" sz="600"/>
          </a:p>
          <a:p>
            <a:r>
              <a:rPr lang="en-US" sz="600">
                <a:solidFill>
                  <a:srgbClr val="ABB2BF"/>
                </a:solidFill>
                <a:latin typeface="Consolas"/>
              </a:rPr>
              <a:t>                                &lt;</a:t>
            </a:r>
            <a:r>
              <a:rPr lang="en-US" sz="600" err="1">
                <a:solidFill>
                  <a:srgbClr val="E06C75"/>
                </a:solidFill>
                <a:latin typeface="Consolas"/>
              </a:rPr>
              <a:t>svg</a:t>
            </a:r>
            <a:r>
              <a:rPr lang="en-US" sz="600">
                <a:solidFill>
                  <a:srgbClr val="ABB2BF"/>
                </a:solidFill>
                <a:latin typeface="Consolas"/>
              </a:rPr>
              <a:t> </a:t>
            </a:r>
            <a:r>
              <a:rPr lang="en-US" sz="600">
                <a:solidFill>
                  <a:srgbClr val="D19A66"/>
                </a:solidFill>
                <a:latin typeface="Consolas"/>
              </a:rPr>
              <a:t>width</a:t>
            </a:r>
            <a:r>
              <a:rPr lang="en-US" sz="600">
                <a:solidFill>
                  <a:srgbClr val="ABB2BF"/>
                </a:solidFill>
                <a:latin typeface="Consolas"/>
              </a:rPr>
              <a:t>=</a:t>
            </a:r>
            <a:r>
              <a:rPr lang="en-US" sz="600">
                <a:solidFill>
                  <a:srgbClr val="98C379"/>
                </a:solidFill>
                <a:latin typeface="Consolas"/>
              </a:rPr>
              <a:t>"1em"</a:t>
            </a:r>
            <a:r>
              <a:rPr lang="en-US" sz="600">
                <a:solidFill>
                  <a:srgbClr val="ABB2BF"/>
                </a:solidFill>
                <a:latin typeface="Consolas"/>
              </a:rPr>
              <a:t> </a:t>
            </a:r>
            <a:r>
              <a:rPr lang="en-US" sz="600">
                <a:solidFill>
                  <a:srgbClr val="D19A66"/>
                </a:solidFill>
                <a:latin typeface="Consolas"/>
              </a:rPr>
              <a:t>height</a:t>
            </a:r>
            <a:r>
              <a:rPr lang="en-US" sz="600">
                <a:solidFill>
                  <a:srgbClr val="ABB2BF"/>
                </a:solidFill>
                <a:latin typeface="Consolas"/>
              </a:rPr>
              <a:t>=</a:t>
            </a:r>
            <a:r>
              <a:rPr lang="en-US" sz="600">
                <a:solidFill>
                  <a:srgbClr val="98C379"/>
                </a:solidFill>
                <a:latin typeface="Consolas"/>
              </a:rPr>
              <a:t>"1.5em"</a:t>
            </a:r>
            <a:r>
              <a:rPr lang="en-US" sz="600">
                <a:solidFill>
                  <a:srgbClr val="ABB2BF"/>
                </a:solidFill>
                <a:latin typeface="Consolas"/>
              </a:rPr>
              <a:t> </a:t>
            </a:r>
            <a:r>
              <a:rPr lang="en-US" sz="600">
                <a:solidFill>
                  <a:srgbClr val="D19A66"/>
                </a:solidFill>
                <a:latin typeface="Consolas"/>
              </a:rPr>
              <a:t>fill</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currentColor</a:t>
            </a:r>
            <a:r>
              <a:rPr lang="en-US" sz="600">
                <a:solidFill>
                  <a:srgbClr val="98C379"/>
                </a:solidFill>
                <a:latin typeface="Consolas"/>
              </a:rPr>
              <a:t>"</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"bi bi-bookmark-check-fill"</a:t>
            </a:r>
            <a:endParaRPr lang="en-US" sz="600"/>
          </a:p>
          <a:p>
            <a:r>
              <a:rPr lang="en-US" sz="600">
                <a:solidFill>
                  <a:srgbClr val="ABB2BF"/>
                </a:solidFill>
                <a:latin typeface="Consolas"/>
              </a:rPr>
              <a:t>                                    </a:t>
            </a:r>
            <a:r>
              <a:rPr lang="en-US" sz="600" err="1">
                <a:solidFill>
                  <a:srgbClr val="D19A66"/>
                </a:solidFill>
                <a:latin typeface="Consolas"/>
              </a:rPr>
              <a:t>viewBox</a:t>
            </a:r>
            <a:r>
              <a:rPr lang="en-US" sz="600">
                <a:solidFill>
                  <a:srgbClr val="ABB2BF"/>
                </a:solidFill>
                <a:latin typeface="Consolas"/>
              </a:rPr>
              <a:t>=</a:t>
            </a:r>
            <a:r>
              <a:rPr lang="en-US" sz="600">
                <a:solidFill>
                  <a:srgbClr val="98C379"/>
                </a:solidFill>
                <a:latin typeface="Consolas"/>
              </a:rPr>
              <a:t>"0 0 16 16"</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path</a:t>
            </a:r>
            <a:endParaRPr lang="en-US" sz="600"/>
          </a:p>
          <a:p>
            <a:r>
              <a:rPr lang="en-US" sz="600">
                <a:solidFill>
                  <a:srgbClr val="ABB2BF"/>
                </a:solidFill>
                <a:latin typeface="Consolas"/>
              </a:rPr>
              <a:t>                                        </a:t>
            </a:r>
            <a:r>
              <a:rPr lang="en-US" sz="600">
                <a:solidFill>
                  <a:srgbClr val="D19A66"/>
                </a:solidFill>
                <a:latin typeface="Consolas"/>
              </a:rPr>
              <a:t>d</a:t>
            </a:r>
            <a:r>
              <a:rPr lang="en-US" sz="600">
                <a:solidFill>
                  <a:srgbClr val="ABB2BF"/>
                </a:solidFill>
                <a:latin typeface="Consolas"/>
              </a:rPr>
              <a:t>=</a:t>
            </a:r>
            <a:r>
              <a:rPr lang="en-US" sz="600">
                <a:solidFill>
                  <a:srgbClr val="98C379"/>
                </a:solidFill>
                <a:latin typeface="Consolas"/>
              </a:rPr>
              <a:t>"m8 0 1.669.864 1.858.282.842 1.68 1.337 1.32L13.4 6l.306 1.854-1.337 1.32-.842 1.68-1.858.282L8 12l-1.669-.864-1.858-.282-.842-1.68-1.337-1.32L2.6 6l-.306-1.854 1.337-1.32.842-1.68L6.331.864 8 0z"</a:t>
            </a:r>
            <a:r>
              <a:rPr lang="en-US" sz="600">
                <a:solidFill>
                  <a:srgbClr val="ABB2BF"/>
                </a:solidFill>
                <a:latin typeface="Consolas"/>
              </a:rPr>
              <a:t> /&gt;</a:t>
            </a:r>
            <a:endParaRPr lang="en-US" sz="600"/>
          </a:p>
          <a:p>
            <a:r>
              <a:rPr lang="en-US" sz="600">
                <a:solidFill>
                  <a:srgbClr val="ABB2BF"/>
                </a:solidFill>
                <a:latin typeface="Consolas"/>
              </a:rPr>
              <a:t>                                    &lt;</a:t>
            </a:r>
            <a:r>
              <a:rPr lang="en-US" sz="600">
                <a:solidFill>
                  <a:srgbClr val="E06C75"/>
                </a:solidFill>
                <a:latin typeface="Consolas"/>
              </a:rPr>
              <a:t>path</a:t>
            </a:r>
            <a:r>
              <a:rPr lang="en-US" sz="600">
                <a:solidFill>
                  <a:srgbClr val="ABB2BF"/>
                </a:solidFill>
                <a:latin typeface="Consolas"/>
              </a:rPr>
              <a:t> </a:t>
            </a:r>
            <a:r>
              <a:rPr lang="en-US" sz="600">
                <a:solidFill>
                  <a:srgbClr val="D19A66"/>
                </a:solidFill>
                <a:latin typeface="Consolas"/>
              </a:rPr>
              <a:t>d</a:t>
            </a:r>
            <a:r>
              <a:rPr lang="en-US" sz="600">
                <a:solidFill>
                  <a:srgbClr val="ABB2BF"/>
                </a:solidFill>
                <a:latin typeface="Consolas"/>
              </a:rPr>
              <a:t>=</a:t>
            </a:r>
            <a:r>
              <a:rPr lang="en-US" sz="600">
                <a:solidFill>
                  <a:srgbClr val="98C379"/>
                </a:solidFill>
                <a:latin typeface="Consolas"/>
              </a:rPr>
              <a:t>"M4 11.794V16l4-1 4 1v-4.206l-2.018.306L8 13.126 6.018 12.1 4 11.794z"</a:t>
            </a:r>
            <a:r>
              <a:rPr lang="en-US" sz="600">
                <a:solidFill>
                  <a:srgbClr val="ABB2BF"/>
                </a:solidFill>
                <a:latin typeface="Consolas"/>
              </a:rPr>
              <a:t> /&gt;</a:t>
            </a:r>
            <a:endParaRPr lang="en-US" sz="600"/>
          </a:p>
          <a:p>
            <a:r>
              <a:rPr lang="en-US" sz="600">
                <a:solidFill>
                  <a:srgbClr val="ABB2BF"/>
                </a:solidFill>
                <a:latin typeface="Consolas"/>
              </a:rPr>
              <a:t>                                &lt;/</a:t>
            </a:r>
            <a:r>
              <a:rPr lang="en-US" sz="600" err="1">
                <a:solidFill>
                  <a:srgbClr val="E06C75"/>
                </a:solidFill>
                <a:latin typeface="Consolas"/>
              </a:rPr>
              <a:t>svg</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h4</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fw-semibold</a:t>
            </a:r>
            <a:r>
              <a:rPr lang="en-US" sz="600">
                <a:solidFill>
                  <a:srgbClr val="98C379"/>
                </a:solidFill>
                <a:latin typeface="Consolas"/>
              </a:rPr>
              <a:t> mb-0"</a:t>
            </a:r>
            <a:r>
              <a:rPr lang="en-US" sz="600">
                <a:solidFill>
                  <a:srgbClr val="ABB2BF"/>
                </a:solidFill>
                <a:latin typeface="Consolas"/>
              </a:rPr>
              <a:t>&gt;latest equipment&lt;/</a:t>
            </a:r>
            <a:r>
              <a:rPr lang="en-US" sz="600">
                <a:solidFill>
                  <a:srgbClr val="E06C75"/>
                </a:solidFill>
                <a:latin typeface="Consolas"/>
              </a:rPr>
              <a:t>h4</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p</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"text-body-secondary"</a:t>
            </a:r>
            <a:r>
              <a:rPr lang="en-US" sz="600">
                <a:solidFill>
                  <a:srgbClr val="ABB2BF"/>
                </a:solidFill>
                <a:latin typeface="Consolas"/>
              </a:rPr>
              <a:t>&gt;Experience the cutting-edge with our latest fitness</a:t>
            </a:r>
            <a:endParaRPr lang="en-US" sz="600"/>
          </a:p>
          <a:p>
            <a:r>
              <a:rPr lang="en-US" sz="600">
                <a:solidFill>
                  <a:srgbClr val="ABB2BF"/>
                </a:solidFill>
                <a:latin typeface="Consolas"/>
              </a:rPr>
              <a:t>                                equipment.</a:t>
            </a:r>
            <a:endParaRPr lang="en-US" sz="600"/>
          </a:p>
          <a:p>
            <a:r>
              <a:rPr lang="en-US" sz="600">
                <a:solidFill>
                  <a:srgbClr val="ABB2BF"/>
                </a:solidFill>
                <a:latin typeface="Consolas"/>
              </a:rPr>
              <a:t>                            &lt;/</a:t>
            </a:r>
            <a:r>
              <a:rPr lang="en-US" sz="600">
                <a:solidFill>
                  <a:srgbClr val="E06C75"/>
                </a:solidFill>
                <a:latin typeface="Consolas"/>
              </a:rPr>
              <a:t>p</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endParaRPr lang="en-US" sz="600">
              <a:solidFill>
                <a:srgbClr val="ABB2BF"/>
              </a:solidFill>
              <a:latin typeface="Consola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053;p54">
            <a:extLst>
              <a:ext uri="{FF2B5EF4-FFF2-40B4-BE49-F238E27FC236}">
                <a16:creationId xmlns:a16="http://schemas.microsoft.com/office/drawing/2014/main" id="{74ED9231-7D41-35CC-66A6-FC45BF987878}"/>
              </a:ext>
            </a:extLst>
          </p:cNvPr>
          <p:cNvSpPr txBox="1"/>
          <p:nvPr/>
        </p:nvSpPr>
        <p:spPr>
          <a:xfrm>
            <a:off x="8588000" y="4001925"/>
            <a:ext cx="519300" cy="75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16" name="Subtitle 15">
            <a:extLst>
              <a:ext uri="{FF2B5EF4-FFF2-40B4-BE49-F238E27FC236}">
                <a16:creationId xmlns:a16="http://schemas.microsoft.com/office/drawing/2014/main" id="{8B172C8F-D165-D699-4F8A-F7C05D55A898}"/>
              </a:ext>
            </a:extLst>
          </p:cNvPr>
          <p:cNvSpPr>
            <a:spLocks noGrp="1"/>
          </p:cNvSpPr>
          <p:nvPr>
            <p:ph type="subTitle" idx="1"/>
          </p:nvPr>
        </p:nvSpPr>
        <p:spPr/>
        <p:txBody>
          <a:bodyPr/>
          <a:lstStyle/>
          <a:p>
            <a:r>
              <a:rPr lang="en-US"/>
              <a:t>#</a:t>
            </a:r>
          </a:p>
        </p:txBody>
      </p:sp>
      <p:sp>
        <p:nvSpPr>
          <p:cNvPr id="17" name="Subtitle 16">
            <a:extLst>
              <a:ext uri="{FF2B5EF4-FFF2-40B4-BE49-F238E27FC236}">
                <a16:creationId xmlns:a16="http://schemas.microsoft.com/office/drawing/2014/main" id="{4542DED0-4398-F772-A748-A9856BCE34BB}"/>
              </a:ext>
            </a:extLst>
          </p:cNvPr>
          <p:cNvSpPr>
            <a:spLocks noGrp="1"/>
          </p:cNvSpPr>
          <p:nvPr>
            <p:ph type="subTitle" idx="2"/>
          </p:nvPr>
        </p:nvSpPr>
        <p:spPr/>
        <p:txBody>
          <a:bodyPr/>
          <a:lstStyle/>
          <a:p>
            <a:r>
              <a:rPr lang="en-US"/>
              <a:t>#</a:t>
            </a:r>
          </a:p>
        </p:txBody>
      </p:sp>
      <p:sp>
        <p:nvSpPr>
          <p:cNvPr id="18" name="Subtitle 17">
            <a:extLst>
              <a:ext uri="{FF2B5EF4-FFF2-40B4-BE49-F238E27FC236}">
                <a16:creationId xmlns:a16="http://schemas.microsoft.com/office/drawing/2014/main" id="{EE990BB7-E6B0-366A-18F4-8B765879AA7E}"/>
              </a:ext>
            </a:extLst>
          </p:cNvPr>
          <p:cNvSpPr>
            <a:spLocks noGrp="1"/>
          </p:cNvSpPr>
          <p:nvPr>
            <p:ph type="subTitle" idx="3"/>
          </p:nvPr>
        </p:nvSpPr>
        <p:spPr/>
        <p:txBody>
          <a:bodyPr/>
          <a:lstStyle/>
          <a:p>
            <a:r>
              <a:rPr lang="en-US"/>
              <a:t>#</a:t>
            </a:r>
          </a:p>
        </p:txBody>
      </p:sp>
      <p:sp>
        <p:nvSpPr>
          <p:cNvPr id="14" name="Title 13">
            <a:extLst>
              <a:ext uri="{FF2B5EF4-FFF2-40B4-BE49-F238E27FC236}">
                <a16:creationId xmlns:a16="http://schemas.microsoft.com/office/drawing/2014/main" id="{9F15911F-8CAE-65CE-B0B1-8808EB5FE18A}"/>
              </a:ext>
            </a:extLst>
          </p:cNvPr>
          <p:cNvSpPr>
            <a:spLocks noGrp="1"/>
          </p:cNvSpPr>
          <p:nvPr>
            <p:ph type="title"/>
          </p:nvPr>
        </p:nvSpPr>
        <p:spPr>
          <a:xfrm>
            <a:off x="724875" y="468563"/>
            <a:ext cx="7699200" cy="393600"/>
          </a:xfrm>
        </p:spPr>
        <p:txBody>
          <a:bodyPr/>
          <a:lstStyle/>
          <a:p>
            <a:r>
              <a:rPr lang="en-US"/>
              <a:t>Trainer Section</a:t>
            </a:r>
          </a:p>
        </p:txBody>
      </p:sp>
      <p:pic>
        <p:nvPicPr>
          <p:cNvPr id="6" name="Picture 6" descr="Website&#10;&#10;Description automatically generated">
            <a:extLst>
              <a:ext uri="{FF2B5EF4-FFF2-40B4-BE49-F238E27FC236}">
                <a16:creationId xmlns:a16="http://schemas.microsoft.com/office/drawing/2014/main" id="{09B8ED69-E645-FE88-3995-845BD733FB96}"/>
              </a:ext>
            </a:extLst>
          </p:cNvPr>
          <p:cNvPicPr>
            <a:picLocks noChangeAspect="1"/>
          </p:cNvPicPr>
          <p:nvPr/>
        </p:nvPicPr>
        <p:blipFill>
          <a:blip r:embed="rId2"/>
          <a:stretch>
            <a:fillRect/>
          </a:stretch>
        </p:blipFill>
        <p:spPr>
          <a:xfrm>
            <a:off x="1022230" y="1160386"/>
            <a:ext cx="7261284" cy="2833509"/>
          </a:xfrm>
          <a:prstGeom prst="rect">
            <a:avLst/>
          </a:prstGeom>
        </p:spPr>
      </p:pic>
    </p:spTree>
    <p:extLst>
      <p:ext uri="{BB962C8B-B14F-4D97-AF65-F5344CB8AC3E}">
        <p14:creationId xmlns:p14="http://schemas.microsoft.com/office/powerpoint/2010/main" val="80094170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90" name="Google Shape;1090;p56"/>
          <p:cNvSpPr txBox="1">
            <a:spLocks noGrp="1"/>
          </p:cNvSpPr>
          <p:nvPr>
            <p:ph type="title"/>
          </p:nvPr>
        </p:nvSpPr>
        <p:spPr>
          <a:xfrm>
            <a:off x="581340" y="532412"/>
            <a:ext cx="3249000" cy="1063200"/>
          </a:xfrm>
          <a:prstGeom prst="rect">
            <a:avLst/>
          </a:prstGeom>
        </p:spPr>
        <p:txBody>
          <a:bodyPr spcFirstLastPara="1" wrap="square" lIns="91425" tIns="91425" rIns="91425" bIns="91425" anchor="b" anchorCtr="0">
            <a:noAutofit/>
          </a:bodyPr>
          <a:lstStyle/>
          <a:p>
            <a:r>
              <a:rPr lang="en"/>
              <a:t>Trainer </a:t>
            </a:r>
            <a:br>
              <a:rPr lang="en"/>
            </a:br>
            <a:r>
              <a:rPr lang="en">
                <a:solidFill>
                  <a:schemeClr val="accent4"/>
                </a:solidFill>
              </a:rPr>
              <a:t>Section</a:t>
            </a:r>
            <a:endParaRPr lang="en-US">
              <a:solidFill>
                <a:schemeClr val="accent4"/>
              </a:solidFill>
            </a:endParaRPr>
          </a:p>
        </p:txBody>
      </p:sp>
      <p:sp>
        <p:nvSpPr>
          <p:cNvPr id="1091" name="Google Shape;1091;p56"/>
          <p:cNvSpPr txBox="1">
            <a:spLocks noGrp="1"/>
          </p:cNvSpPr>
          <p:nvPr>
            <p:ph type="subTitle" idx="1"/>
          </p:nvPr>
        </p:nvSpPr>
        <p:spPr>
          <a:xfrm>
            <a:off x="126297" y="1502048"/>
            <a:ext cx="3930486" cy="3162376"/>
          </a:xfrm>
          <a:prstGeom prst="rect">
            <a:avLst/>
          </a:prstGeom>
        </p:spPr>
        <p:txBody>
          <a:bodyPr spcFirstLastPara="1" wrap="square" lIns="91425" tIns="91425" rIns="91425" bIns="91425" anchor="t" anchorCtr="0">
            <a:noAutofit/>
          </a:bodyPr>
          <a:lstStyle/>
          <a:p>
            <a:pPr>
              <a:lnSpc>
                <a:spcPct val="114999"/>
              </a:lnSpc>
            </a:pPr>
            <a:r>
              <a:rPr lang="en" sz="700">
                <a:solidFill>
                  <a:srgbClr val="D1D5DB"/>
                </a:solidFill>
              </a:rPr>
              <a:t>This code is for a pricing section of a gym website, which offers different membership plans to its customers.</a:t>
            </a:r>
            <a:endParaRPr lang="en-US" sz="700"/>
          </a:p>
          <a:p>
            <a:pPr>
              <a:lnSpc>
                <a:spcPct val="114999"/>
              </a:lnSpc>
            </a:pPr>
            <a:r>
              <a:rPr lang="en" sz="700">
                <a:solidFill>
                  <a:srgbClr val="D1D5DB"/>
                </a:solidFill>
              </a:rPr>
              <a:t>The HTML code uses semantic elements like section and div to structure the content. The section with the id "plans" contains three membership plans, each with a card that displays the plan's features, price, and benefits.</a:t>
            </a:r>
            <a:endParaRPr lang="en" sz="700"/>
          </a:p>
          <a:p>
            <a:pPr>
              <a:lnSpc>
                <a:spcPct val="114999"/>
              </a:lnSpc>
            </a:pPr>
            <a:r>
              <a:rPr lang="en" sz="700">
                <a:solidFill>
                  <a:srgbClr val="D1D5DB"/>
                </a:solidFill>
              </a:rPr>
              <a:t>The first plan is called "Beginner," which has a weekly fee of $10. This plan includes 7-day access, personalized training, nutrition consultation, and discounted classes. The card for this plan has a blue border.</a:t>
            </a:r>
            <a:endParaRPr lang="en" sz="700"/>
          </a:p>
          <a:p>
            <a:pPr>
              <a:lnSpc>
                <a:spcPct val="114999"/>
              </a:lnSpc>
            </a:pPr>
            <a:r>
              <a:rPr lang="en" sz="700">
                <a:solidFill>
                  <a:srgbClr val="D1D5DB"/>
                </a:solidFill>
              </a:rPr>
              <a:t>The second plan is called "Intermediate," which has a monthly fee of $35. This plan includes unlimited access, personalized training, monthly nutrition consultation, and unlimited classes. The card for this plan has a white background.</a:t>
            </a:r>
            <a:endParaRPr lang="en" sz="700"/>
          </a:p>
          <a:p>
            <a:pPr>
              <a:lnSpc>
                <a:spcPct val="114999"/>
              </a:lnSpc>
            </a:pPr>
            <a:r>
              <a:rPr lang="en" sz="700">
                <a:solidFill>
                  <a:srgbClr val="D1D5DB"/>
                </a:solidFill>
              </a:rPr>
              <a:t>The third plan is called "Pro," which has an annual fee of $120. This plan includes 12-month access, personalized training, quarterly nutrition consultations, unlimited classes, and guest passes. The card for this plan has a blue border and a dark blue background.</a:t>
            </a:r>
            <a:endParaRPr lang="en" sz="700"/>
          </a:p>
          <a:p>
            <a:pPr>
              <a:lnSpc>
                <a:spcPct val="114999"/>
              </a:lnSpc>
            </a:pPr>
            <a:r>
              <a:rPr lang="en" sz="700">
                <a:solidFill>
                  <a:srgbClr val="D1D5DB"/>
                </a:solidFill>
              </a:rPr>
              <a:t>The card design is created using Bootstrap classes, which provide a simple and responsive layout. Each card has a header, body, and button element, and the elements are styled using CSS classes.</a:t>
            </a:r>
            <a:endParaRPr lang="en" sz="700"/>
          </a:p>
          <a:p>
            <a:pPr>
              <a:lnSpc>
                <a:spcPct val="114999"/>
              </a:lnSpc>
            </a:pPr>
            <a:r>
              <a:rPr lang="en" sz="700">
                <a:solidFill>
                  <a:srgbClr val="D1D5DB"/>
                </a:solidFill>
              </a:rPr>
              <a:t>Overall, this pricing section offers three different plans to customers with varying levels of access, training, and consultation options, allowing them to choose a plan that suits their fitness goals and budget.</a:t>
            </a:r>
            <a:endParaRPr lang="en" sz="700"/>
          </a:p>
          <a:p>
            <a:pPr marL="0" indent="0">
              <a:lnSpc>
                <a:spcPct val="114999"/>
              </a:lnSpc>
            </a:pPr>
            <a:endParaRPr lang="en" sz="700">
              <a:solidFill>
                <a:srgbClr val="D1D5DB"/>
              </a:solidFill>
            </a:endParaRPr>
          </a:p>
        </p:txBody>
      </p:sp>
      <p:grpSp>
        <p:nvGrpSpPr>
          <p:cNvPr id="1097" name="Google Shape;1097;p56"/>
          <p:cNvGrpSpPr/>
          <p:nvPr/>
        </p:nvGrpSpPr>
        <p:grpSpPr>
          <a:xfrm>
            <a:off x="8389787" y="179931"/>
            <a:ext cx="486393" cy="125690"/>
            <a:chOff x="-890300" y="1406550"/>
            <a:chExt cx="806088" cy="208200"/>
          </a:xfrm>
        </p:grpSpPr>
        <p:sp>
          <p:nvSpPr>
            <p:cNvPr id="1098" name="Google Shape;1098;p56"/>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99" name="Google Shape;1099;p56"/>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0" name="Google Shape;1100;p56"/>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101" name="Google Shape;1101;p56"/>
          <p:cNvSpPr txBox="1"/>
          <p:nvPr/>
        </p:nvSpPr>
        <p:spPr>
          <a:xfrm>
            <a:off x="63288" y="99031"/>
            <a:ext cx="704700" cy="87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1"/>
                </a:solidFill>
                <a:latin typeface="Comfortaa"/>
                <a:ea typeface="Comfortaa"/>
                <a:cs typeface="Comfortaa"/>
                <a:sym typeface="Comfortaa"/>
              </a:rPr>
              <a:t>{</a:t>
            </a:r>
            <a:endParaRPr sz="5000">
              <a:solidFill>
                <a:schemeClr val="accent1"/>
              </a:solidFill>
              <a:latin typeface="Comfortaa"/>
              <a:ea typeface="Comfortaa"/>
              <a:cs typeface="Comfortaa"/>
              <a:sym typeface="Comfortaa"/>
            </a:endParaRPr>
          </a:p>
        </p:txBody>
      </p:sp>
      <p:sp>
        <p:nvSpPr>
          <p:cNvPr id="1102" name="Google Shape;1102;p56"/>
          <p:cNvSpPr txBox="1"/>
          <p:nvPr/>
        </p:nvSpPr>
        <p:spPr>
          <a:xfrm>
            <a:off x="8588000" y="4001925"/>
            <a:ext cx="519300" cy="75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lang="en" sz="5000">
              <a:solidFill>
                <a:schemeClr val="accent3"/>
              </a:solidFill>
              <a:latin typeface="Comfortaa"/>
              <a:ea typeface="Comfortaa"/>
              <a:cs typeface="Comfortaa"/>
            </a:endParaRPr>
          </a:p>
        </p:txBody>
      </p:sp>
      <p:sp>
        <p:nvSpPr>
          <p:cNvPr id="1103" name="Google Shape;1103;p56"/>
          <p:cNvSpPr txBox="1"/>
          <p:nvPr/>
        </p:nvSpPr>
        <p:spPr>
          <a:xfrm>
            <a:off x="2858158" y="4669132"/>
            <a:ext cx="1447500" cy="54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1"/>
                </a:solidFill>
                <a:latin typeface="Fira Code"/>
                <a:ea typeface="Fira Code"/>
                <a:cs typeface="Fira Code"/>
                <a:sym typeface="Fira Code"/>
              </a:rPr>
              <a:t>...</a:t>
            </a:r>
            <a:endParaRPr sz="5000">
              <a:solidFill>
                <a:schemeClr val="accent1"/>
              </a:solidFill>
            </a:endParaRPr>
          </a:p>
        </p:txBody>
      </p:sp>
      <p:sp>
        <p:nvSpPr>
          <p:cNvPr id="2" name="TextBox 1">
            <a:extLst>
              <a:ext uri="{FF2B5EF4-FFF2-40B4-BE49-F238E27FC236}">
                <a16:creationId xmlns:a16="http://schemas.microsoft.com/office/drawing/2014/main" id="{C435ABBE-0C8E-915F-B4C4-DE6F32C78332}"/>
              </a:ext>
            </a:extLst>
          </p:cNvPr>
          <p:cNvSpPr txBox="1"/>
          <p:nvPr/>
        </p:nvSpPr>
        <p:spPr>
          <a:xfrm>
            <a:off x="4211515" y="4395"/>
            <a:ext cx="4932487"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600">
              <a:solidFill>
                <a:srgbClr val="ABB2BF"/>
              </a:solidFill>
              <a:latin typeface="Consolas"/>
            </a:endParaRPr>
          </a:p>
        </p:txBody>
      </p:sp>
      <p:sp>
        <p:nvSpPr>
          <p:cNvPr id="3" name="TextBox 2">
            <a:extLst>
              <a:ext uri="{FF2B5EF4-FFF2-40B4-BE49-F238E27FC236}">
                <a16:creationId xmlns:a16="http://schemas.microsoft.com/office/drawing/2014/main" id="{35B8F9EB-6DB7-9E9B-BFEF-15EA486F3C61}"/>
              </a:ext>
            </a:extLst>
          </p:cNvPr>
          <p:cNvSpPr txBox="1"/>
          <p:nvPr/>
        </p:nvSpPr>
        <p:spPr>
          <a:xfrm>
            <a:off x="4304664" y="430823"/>
            <a:ext cx="4648777"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ABB2BF"/>
                </a:solidFill>
                <a:latin typeface="Consolas"/>
              </a:rPr>
              <a:t>&lt;</a:t>
            </a:r>
            <a:r>
              <a:rPr lang="en-US" sz="800">
                <a:solidFill>
                  <a:srgbClr val="E06C75"/>
                </a:solidFill>
                <a:latin typeface="Consolas"/>
              </a:rPr>
              <a:t>section</a:t>
            </a:r>
            <a:r>
              <a:rPr lang="en-US" sz="800">
                <a:solidFill>
                  <a:srgbClr val="ABB2BF"/>
                </a:solidFill>
                <a:latin typeface="Consolas"/>
              </a:rPr>
              <a:t> </a:t>
            </a:r>
            <a:r>
              <a:rPr lang="en-US" sz="800">
                <a:solidFill>
                  <a:srgbClr val="D19A66"/>
                </a:solidFill>
                <a:latin typeface="Consolas"/>
              </a:rPr>
              <a:t>id</a:t>
            </a:r>
            <a:r>
              <a:rPr lang="en-US" sz="800">
                <a:solidFill>
                  <a:srgbClr val="ABB2BF"/>
                </a:solidFill>
                <a:latin typeface="Consolas"/>
              </a:rPr>
              <a:t>=</a:t>
            </a:r>
            <a:r>
              <a:rPr lang="en-US" sz="800">
                <a:solidFill>
                  <a:srgbClr val="98C379"/>
                </a:solidFill>
                <a:latin typeface="Consolas"/>
              </a:rPr>
              <a:t>"plans"</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"pricing-header p-3 pb-md-4 mx-auto text-center text-light "</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h1</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"display-5 </a:t>
            </a:r>
            <a:r>
              <a:rPr lang="en-US" sz="800" err="1">
                <a:solidFill>
                  <a:srgbClr val="98C379"/>
                </a:solidFill>
                <a:latin typeface="Consolas"/>
              </a:rPr>
              <a:t>fw</a:t>
            </a:r>
            <a:r>
              <a:rPr lang="en-US" sz="800">
                <a:solidFill>
                  <a:srgbClr val="98C379"/>
                </a:solidFill>
                <a:latin typeface="Consolas"/>
              </a:rPr>
              <a:t>-normal"</a:t>
            </a:r>
            <a:r>
              <a:rPr lang="en-US" sz="800">
                <a:solidFill>
                  <a:srgbClr val="ABB2BF"/>
                </a:solidFill>
                <a:latin typeface="Consolas"/>
              </a:rPr>
              <a:t>&gt;</a:t>
            </a:r>
            <a:r>
              <a:rPr lang="en-US" sz="800" err="1">
                <a:solidFill>
                  <a:srgbClr val="ABB2BF"/>
                </a:solidFill>
                <a:latin typeface="Consolas"/>
              </a:rPr>
              <a:t>Memebership</a:t>
            </a:r>
            <a:r>
              <a:rPr lang="en-US" sz="800">
                <a:solidFill>
                  <a:srgbClr val="ABB2BF"/>
                </a:solidFill>
                <a:latin typeface="Consolas"/>
              </a:rPr>
              <a:t>&lt;/</a:t>
            </a:r>
            <a:r>
              <a:rPr lang="en-US" sz="800">
                <a:solidFill>
                  <a:srgbClr val="E06C75"/>
                </a:solidFill>
                <a:latin typeface="Consolas"/>
              </a:rPr>
              <a:t>h1</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p</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 text-center w-50 mx-auto align-items-center "</a:t>
            </a:r>
            <a:r>
              <a:rPr lang="en-US" sz="800">
                <a:solidFill>
                  <a:srgbClr val="ABB2BF"/>
                </a:solidFill>
                <a:latin typeface="Consolas"/>
              </a:rPr>
              <a:t>&gt;"At </a:t>
            </a:r>
            <a:r>
              <a:rPr lang="en-US" sz="800" err="1">
                <a:solidFill>
                  <a:srgbClr val="ABB2BF"/>
                </a:solidFill>
                <a:latin typeface="Consolas"/>
              </a:rPr>
              <a:t>TitanFit</a:t>
            </a:r>
            <a:r>
              <a:rPr lang="en-US" sz="800">
                <a:solidFill>
                  <a:srgbClr val="ABB2BF"/>
                </a:solidFill>
                <a:latin typeface="Consolas"/>
              </a:rPr>
              <a:t> Arena, we offer flexible membership</a:t>
            </a:r>
          </a:p>
          <a:p>
            <a:r>
              <a:rPr lang="en-US" sz="800">
                <a:solidFill>
                  <a:srgbClr val="ABB2BF"/>
                </a:solidFill>
                <a:latin typeface="Consolas"/>
              </a:rPr>
              <a:t>                options to fit your lifestyle and budget. Our pricing is competitive, with no hidden fees or long-term</a:t>
            </a:r>
          </a:p>
          <a:p>
            <a:r>
              <a:rPr lang="en-US" sz="800">
                <a:solidFill>
                  <a:srgbClr val="ABB2BF"/>
                </a:solidFill>
                <a:latin typeface="Consolas"/>
              </a:rPr>
              <a:t>                contracts. Join us today and start your fitness journey"&lt;/</a:t>
            </a:r>
            <a:r>
              <a:rPr lang="en-US" sz="800">
                <a:solidFill>
                  <a:srgbClr val="E06C75"/>
                </a:solidFill>
                <a:latin typeface="Consolas"/>
              </a:rPr>
              <a:t>p</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"row row-cols-1 row-cols-md-3 mb-3 text-center w-75 mx-auto align-items-center "</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"col"</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"card mb-4 rounded-3 shadow-</a:t>
            </a:r>
            <a:r>
              <a:rPr lang="en-US" sz="800" err="1">
                <a:solidFill>
                  <a:srgbClr val="98C379"/>
                </a:solidFill>
                <a:latin typeface="Consolas"/>
              </a:rPr>
              <a:t>sm</a:t>
            </a:r>
            <a:r>
              <a:rPr lang="en-US" sz="800">
                <a:solidFill>
                  <a:srgbClr val="98C379"/>
                </a:solidFill>
                <a:latin typeface="Consolas"/>
              </a:rPr>
              <a:t>"</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"card-header py-3"</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h4</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"my-0 </a:t>
            </a:r>
            <a:r>
              <a:rPr lang="en-US" sz="800" err="1">
                <a:solidFill>
                  <a:srgbClr val="98C379"/>
                </a:solidFill>
                <a:latin typeface="Consolas"/>
              </a:rPr>
              <a:t>fw</a:t>
            </a:r>
            <a:r>
              <a:rPr lang="en-US" sz="800">
                <a:solidFill>
                  <a:srgbClr val="98C379"/>
                </a:solidFill>
                <a:latin typeface="Consolas"/>
              </a:rPr>
              <a:t>-normal"</a:t>
            </a:r>
            <a:r>
              <a:rPr lang="en-US" sz="800">
                <a:solidFill>
                  <a:srgbClr val="ABB2BF"/>
                </a:solidFill>
                <a:latin typeface="Consolas"/>
              </a:rPr>
              <a:t>&gt;Beginner&lt;/</a:t>
            </a:r>
            <a:r>
              <a:rPr lang="en-US" sz="800">
                <a:solidFill>
                  <a:srgbClr val="E06C75"/>
                </a:solidFill>
                <a:latin typeface="Consolas"/>
              </a:rPr>
              <a:t>h4</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"card-body"</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h1</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"card-title pricing-card-title"</a:t>
            </a:r>
            <a:r>
              <a:rPr lang="en-US" sz="800">
                <a:solidFill>
                  <a:srgbClr val="ABB2BF"/>
                </a:solidFill>
                <a:latin typeface="Consolas"/>
              </a:rPr>
              <a:t>&gt;$10&lt;</a:t>
            </a:r>
            <a:r>
              <a:rPr lang="en-US" sz="800">
                <a:solidFill>
                  <a:srgbClr val="E06C75"/>
                </a:solidFill>
                <a:latin typeface="Consolas"/>
              </a:rPr>
              <a:t>small</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 </a:t>
            </a:r>
            <a:r>
              <a:rPr lang="en-US" sz="800" err="1">
                <a:solidFill>
                  <a:srgbClr val="98C379"/>
                </a:solidFill>
                <a:latin typeface="Consolas"/>
              </a:rPr>
              <a:t>fw</a:t>
            </a:r>
            <a:r>
              <a:rPr lang="en-US" sz="800">
                <a:solidFill>
                  <a:srgbClr val="98C379"/>
                </a:solidFill>
                <a:latin typeface="Consolas"/>
              </a:rPr>
              <a:t>-light"</a:t>
            </a:r>
            <a:r>
              <a:rPr lang="en-US" sz="800">
                <a:solidFill>
                  <a:srgbClr val="ABB2BF"/>
                </a:solidFill>
                <a:latin typeface="Consolas"/>
              </a:rPr>
              <a:t>&gt;/week&lt;/</a:t>
            </a:r>
            <a:r>
              <a:rPr lang="en-US" sz="800">
                <a:solidFill>
                  <a:srgbClr val="E06C75"/>
                </a:solidFill>
                <a:latin typeface="Consolas"/>
              </a:rPr>
              <a:t>small</a:t>
            </a:r>
            <a:r>
              <a:rPr lang="en-US" sz="800">
                <a:solidFill>
                  <a:srgbClr val="ABB2BF"/>
                </a:solidFill>
                <a:latin typeface="Consolas"/>
              </a:rPr>
              <a:t>&gt;&lt;/</a:t>
            </a:r>
            <a:r>
              <a:rPr lang="en-US" sz="800">
                <a:solidFill>
                  <a:srgbClr val="E06C75"/>
                </a:solidFill>
                <a:latin typeface="Consolas"/>
              </a:rPr>
              <a:t>h1</a:t>
            </a:r>
            <a:r>
              <a:rPr lang="en-US" sz="800">
                <a:solidFill>
                  <a:srgbClr val="ABB2BF"/>
                </a:solidFill>
                <a:latin typeface="Consolas"/>
              </a:rPr>
              <a:t>&gt;</a:t>
            </a:r>
          </a:p>
          <a:p>
            <a:r>
              <a:rPr lang="en-US" sz="800">
                <a:solidFill>
                  <a:srgbClr val="ABB2BF"/>
                </a:solidFill>
                <a:latin typeface="Consolas"/>
              </a:rPr>
              <a:t>                        &lt;</a:t>
            </a:r>
            <a:r>
              <a:rPr lang="en-US" sz="800" err="1">
                <a:solidFill>
                  <a:srgbClr val="E06C75"/>
                </a:solidFill>
                <a:latin typeface="Consolas"/>
              </a:rPr>
              <a:t>ul</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"list-</a:t>
            </a:r>
            <a:r>
              <a:rPr lang="en-US" sz="800" err="1">
                <a:solidFill>
                  <a:srgbClr val="98C379"/>
                </a:solidFill>
                <a:latin typeface="Consolas"/>
              </a:rPr>
              <a:t>unstyled</a:t>
            </a:r>
            <a:r>
              <a:rPr lang="en-US" sz="800">
                <a:solidFill>
                  <a:srgbClr val="98C379"/>
                </a:solidFill>
                <a:latin typeface="Consolas"/>
              </a:rPr>
              <a:t> mt-3 mb-4"</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li</a:t>
            </a:r>
            <a:r>
              <a:rPr lang="en-US" sz="800">
                <a:solidFill>
                  <a:srgbClr val="ABB2BF"/>
                </a:solidFill>
                <a:latin typeface="Consolas"/>
              </a:rPr>
              <a:t>&gt;7-day access&lt;/</a:t>
            </a:r>
            <a:r>
              <a:rPr lang="en-US" sz="800">
                <a:solidFill>
                  <a:srgbClr val="E06C75"/>
                </a:solidFill>
                <a:latin typeface="Consolas"/>
              </a:rPr>
              <a:t>li</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li</a:t>
            </a:r>
            <a:r>
              <a:rPr lang="en-US" sz="800">
                <a:solidFill>
                  <a:srgbClr val="ABB2BF"/>
                </a:solidFill>
                <a:latin typeface="Consolas"/>
              </a:rPr>
              <a:t>&gt;Personalized training&lt;/</a:t>
            </a:r>
            <a:r>
              <a:rPr lang="en-US" sz="800">
                <a:solidFill>
                  <a:srgbClr val="E06C75"/>
                </a:solidFill>
                <a:latin typeface="Consolas"/>
              </a:rPr>
              <a:t>li</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li</a:t>
            </a:r>
            <a:r>
              <a:rPr lang="en-US" sz="800">
                <a:solidFill>
                  <a:srgbClr val="ABB2BF"/>
                </a:solidFill>
                <a:latin typeface="Consolas"/>
              </a:rPr>
              <a:t>&gt;Nutrition consultation&lt;/</a:t>
            </a:r>
            <a:r>
              <a:rPr lang="en-US" sz="800">
                <a:solidFill>
                  <a:srgbClr val="E06C75"/>
                </a:solidFill>
                <a:latin typeface="Consolas"/>
              </a:rPr>
              <a:t>li</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li</a:t>
            </a:r>
            <a:r>
              <a:rPr lang="en-US" sz="800">
                <a:solidFill>
                  <a:srgbClr val="ABB2BF"/>
                </a:solidFill>
                <a:latin typeface="Consolas"/>
              </a:rPr>
              <a:t>&gt;Discounted classes&lt;/</a:t>
            </a:r>
            <a:r>
              <a:rPr lang="en-US" sz="800">
                <a:solidFill>
                  <a:srgbClr val="E06C75"/>
                </a:solidFill>
                <a:latin typeface="Consolas"/>
              </a:rPr>
              <a:t>li</a:t>
            </a:r>
            <a:r>
              <a:rPr lang="en-US" sz="800">
                <a:solidFill>
                  <a:srgbClr val="ABB2BF"/>
                </a:solidFill>
                <a:latin typeface="Consolas"/>
              </a:rPr>
              <a:t>&gt;</a:t>
            </a:r>
          </a:p>
          <a:p>
            <a:r>
              <a:rPr lang="en-US" sz="800">
                <a:solidFill>
                  <a:srgbClr val="ABB2BF"/>
                </a:solidFill>
                <a:latin typeface="Consolas"/>
              </a:rPr>
              <a:t>                        &lt;/</a:t>
            </a:r>
            <a:r>
              <a:rPr lang="en-US" sz="800" err="1">
                <a:solidFill>
                  <a:srgbClr val="E06C75"/>
                </a:solidFill>
                <a:latin typeface="Consolas"/>
              </a:rPr>
              <a:t>ul</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button</a:t>
            </a:r>
            <a:r>
              <a:rPr lang="en-US" sz="800">
                <a:solidFill>
                  <a:srgbClr val="ABB2BF"/>
                </a:solidFill>
                <a:latin typeface="Consolas"/>
              </a:rPr>
              <a:t> </a:t>
            </a:r>
            <a:r>
              <a:rPr lang="en-US" sz="800">
                <a:solidFill>
                  <a:srgbClr val="D19A66"/>
                </a:solidFill>
                <a:latin typeface="Consolas"/>
              </a:rPr>
              <a:t>type</a:t>
            </a:r>
            <a:r>
              <a:rPr lang="en-US" sz="800">
                <a:solidFill>
                  <a:srgbClr val="ABB2BF"/>
                </a:solidFill>
                <a:latin typeface="Consolas"/>
              </a:rPr>
              <a:t>=</a:t>
            </a:r>
            <a:r>
              <a:rPr lang="en-US" sz="800">
                <a:solidFill>
                  <a:srgbClr val="98C379"/>
                </a:solidFill>
                <a:latin typeface="Consolas"/>
              </a:rPr>
              <a:t>"button"</a:t>
            </a:r>
            <a:r>
              <a:rPr lang="en-US" sz="800">
                <a:solidFill>
                  <a:srgbClr val="ABB2BF"/>
                </a:solidFill>
                <a:latin typeface="Consolas"/>
              </a:rPr>
              <a:t> </a:t>
            </a:r>
            <a:r>
              <a:rPr lang="en-US" sz="800">
                <a:solidFill>
                  <a:srgbClr val="D19A66"/>
                </a:solidFill>
                <a:latin typeface="Consolas"/>
              </a:rPr>
              <a:t>class</a:t>
            </a:r>
            <a:r>
              <a:rPr lang="en-US" sz="800">
                <a:solidFill>
                  <a:srgbClr val="ABB2BF"/>
                </a:solidFill>
                <a:latin typeface="Consolas"/>
              </a:rPr>
              <a:t>=</a:t>
            </a:r>
            <a:r>
              <a:rPr lang="en-US" sz="800">
                <a:solidFill>
                  <a:srgbClr val="98C379"/>
                </a:solidFill>
                <a:latin typeface="Consolas"/>
              </a:rPr>
              <a:t>"w-100 </a:t>
            </a:r>
            <a:r>
              <a:rPr lang="en-US" sz="800" err="1">
                <a:solidFill>
                  <a:srgbClr val="98C379"/>
                </a:solidFill>
                <a:latin typeface="Consolas"/>
              </a:rPr>
              <a:t>btn</a:t>
            </a:r>
            <a:r>
              <a:rPr lang="en-US" sz="800">
                <a:solidFill>
                  <a:srgbClr val="98C379"/>
                </a:solidFill>
                <a:latin typeface="Consolas"/>
              </a:rPr>
              <a:t> </a:t>
            </a:r>
            <a:r>
              <a:rPr lang="en-US" sz="800" err="1">
                <a:solidFill>
                  <a:srgbClr val="98C379"/>
                </a:solidFill>
                <a:latin typeface="Consolas"/>
              </a:rPr>
              <a:t>btn</a:t>
            </a:r>
            <a:r>
              <a:rPr lang="en-US" sz="800">
                <a:solidFill>
                  <a:srgbClr val="98C379"/>
                </a:solidFill>
                <a:latin typeface="Consolas"/>
              </a:rPr>
              <a:t>-lg </a:t>
            </a:r>
            <a:r>
              <a:rPr lang="en-US" sz="800" err="1">
                <a:solidFill>
                  <a:srgbClr val="98C379"/>
                </a:solidFill>
                <a:latin typeface="Consolas"/>
              </a:rPr>
              <a:t>btn</a:t>
            </a:r>
            <a:r>
              <a:rPr lang="en-US" sz="800">
                <a:solidFill>
                  <a:srgbClr val="98C379"/>
                </a:solidFill>
                <a:latin typeface="Consolas"/>
              </a:rPr>
              <a:t>-outline-primary"</a:t>
            </a:r>
            <a:r>
              <a:rPr lang="en-US" sz="800">
                <a:solidFill>
                  <a:srgbClr val="ABB2BF"/>
                </a:solidFill>
                <a:latin typeface="Consolas"/>
              </a:rPr>
              <a:t>&gt;Get started&lt;/</a:t>
            </a:r>
            <a:r>
              <a:rPr lang="en-US" sz="800">
                <a:solidFill>
                  <a:srgbClr val="E06C75"/>
                </a:solidFill>
                <a:latin typeface="Consolas"/>
              </a:rPr>
              <a:t>button</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div</a:t>
            </a:r>
            <a:r>
              <a:rPr lang="en-US" sz="800">
                <a:solidFill>
                  <a:srgbClr val="ABB2BF"/>
                </a:solidFill>
                <a:latin typeface="Consolas"/>
              </a:rPr>
              <a:t>&gt;</a:t>
            </a:r>
          </a:p>
          <a:p>
            <a:r>
              <a:rPr lang="en-US" sz="800">
                <a:solidFill>
                  <a:srgbClr val="ABB2BF"/>
                </a:solidFill>
                <a:latin typeface="Consolas"/>
              </a:rPr>
              <a:t>    &lt;/</a:t>
            </a:r>
            <a:r>
              <a:rPr lang="en-US" sz="800">
                <a:solidFill>
                  <a:srgbClr val="E06C75"/>
                </a:solidFill>
                <a:latin typeface="Consolas"/>
              </a:rPr>
              <a:t>section</a:t>
            </a:r>
            <a:r>
              <a:rPr lang="en-US" sz="800">
                <a:solidFill>
                  <a:srgbClr val="ABB2BF"/>
                </a:solidFill>
                <a:latin typeface="Consolas"/>
              </a:rPr>
              <a:t>&gt;</a:t>
            </a:r>
          </a:p>
          <a:p>
            <a:endParaRPr lang="en-US" sz="600">
              <a:solidFill>
                <a:srgbClr val="ABB2BF"/>
              </a:solidFill>
              <a:latin typeface="Consolas"/>
            </a:endParaRPr>
          </a:p>
        </p:txBody>
      </p:sp>
    </p:spTree>
    <p:extLst>
      <p:ext uri="{BB962C8B-B14F-4D97-AF65-F5344CB8AC3E}">
        <p14:creationId xmlns:p14="http://schemas.microsoft.com/office/powerpoint/2010/main" val="396571057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053;p54">
            <a:extLst>
              <a:ext uri="{FF2B5EF4-FFF2-40B4-BE49-F238E27FC236}">
                <a16:creationId xmlns:a16="http://schemas.microsoft.com/office/drawing/2014/main" id="{74ED9231-7D41-35CC-66A6-FC45BF987878}"/>
              </a:ext>
            </a:extLst>
          </p:cNvPr>
          <p:cNvSpPr txBox="1"/>
          <p:nvPr/>
        </p:nvSpPr>
        <p:spPr>
          <a:xfrm>
            <a:off x="8588000" y="4001925"/>
            <a:ext cx="519300" cy="75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14" name="Title 13">
            <a:extLst>
              <a:ext uri="{FF2B5EF4-FFF2-40B4-BE49-F238E27FC236}">
                <a16:creationId xmlns:a16="http://schemas.microsoft.com/office/drawing/2014/main" id="{9F15911F-8CAE-65CE-B0B1-8808EB5FE18A}"/>
              </a:ext>
            </a:extLst>
          </p:cNvPr>
          <p:cNvSpPr>
            <a:spLocks noGrp="1"/>
          </p:cNvSpPr>
          <p:nvPr>
            <p:ph type="title"/>
          </p:nvPr>
        </p:nvSpPr>
        <p:spPr/>
        <p:txBody>
          <a:bodyPr/>
          <a:lstStyle/>
          <a:p>
            <a:r>
              <a:rPr lang="en-US"/>
              <a:t>FOOTER</a:t>
            </a:r>
          </a:p>
        </p:txBody>
      </p:sp>
      <p:sp>
        <p:nvSpPr>
          <p:cNvPr id="16" name="Subtitle 15">
            <a:extLst>
              <a:ext uri="{FF2B5EF4-FFF2-40B4-BE49-F238E27FC236}">
                <a16:creationId xmlns:a16="http://schemas.microsoft.com/office/drawing/2014/main" id="{8B172C8F-D165-D699-4F8A-F7C05D55A898}"/>
              </a:ext>
            </a:extLst>
          </p:cNvPr>
          <p:cNvSpPr>
            <a:spLocks noGrp="1"/>
          </p:cNvSpPr>
          <p:nvPr>
            <p:ph type="subTitle" idx="2"/>
          </p:nvPr>
        </p:nvSpPr>
        <p:spPr/>
        <p:txBody>
          <a:bodyPr/>
          <a:lstStyle/>
          <a:p>
            <a:r>
              <a:rPr lang="en-US"/>
              <a:t>#</a:t>
            </a:r>
          </a:p>
        </p:txBody>
      </p:sp>
      <p:sp>
        <p:nvSpPr>
          <p:cNvPr id="17" name="Subtitle 16">
            <a:extLst>
              <a:ext uri="{FF2B5EF4-FFF2-40B4-BE49-F238E27FC236}">
                <a16:creationId xmlns:a16="http://schemas.microsoft.com/office/drawing/2014/main" id="{4542DED0-4398-F772-A748-A9856BCE34BB}"/>
              </a:ext>
            </a:extLst>
          </p:cNvPr>
          <p:cNvSpPr>
            <a:spLocks noGrp="1"/>
          </p:cNvSpPr>
          <p:nvPr>
            <p:ph type="subTitle" idx="3"/>
          </p:nvPr>
        </p:nvSpPr>
        <p:spPr/>
        <p:txBody>
          <a:bodyPr/>
          <a:lstStyle/>
          <a:p>
            <a:r>
              <a:rPr lang="en-US"/>
              <a:t>#</a:t>
            </a:r>
          </a:p>
        </p:txBody>
      </p:sp>
      <p:sp>
        <p:nvSpPr>
          <p:cNvPr id="18" name="Subtitle 17">
            <a:extLst>
              <a:ext uri="{FF2B5EF4-FFF2-40B4-BE49-F238E27FC236}">
                <a16:creationId xmlns:a16="http://schemas.microsoft.com/office/drawing/2014/main" id="{EE990BB7-E6B0-366A-18F4-8B765879AA7E}"/>
              </a:ext>
            </a:extLst>
          </p:cNvPr>
          <p:cNvSpPr>
            <a:spLocks noGrp="1"/>
          </p:cNvSpPr>
          <p:nvPr>
            <p:ph type="subTitle" idx="4"/>
          </p:nvPr>
        </p:nvSpPr>
        <p:spPr/>
        <p:txBody>
          <a:bodyPr/>
          <a:lstStyle/>
          <a:p>
            <a:r>
              <a:rPr lang="en-US"/>
              <a:t>#</a:t>
            </a:r>
          </a:p>
        </p:txBody>
      </p:sp>
      <p:pic>
        <p:nvPicPr>
          <p:cNvPr id="2" name="Picture 2" descr="Graphical user interface, application&#10;&#10;Description automatically generated">
            <a:extLst>
              <a:ext uri="{FF2B5EF4-FFF2-40B4-BE49-F238E27FC236}">
                <a16:creationId xmlns:a16="http://schemas.microsoft.com/office/drawing/2014/main" id="{B0A0F0F1-2913-ABC1-E547-0370FA84B8A9}"/>
              </a:ext>
            </a:extLst>
          </p:cNvPr>
          <p:cNvPicPr>
            <a:picLocks noChangeAspect="1"/>
          </p:cNvPicPr>
          <p:nvPr/>
        </p:nvPicPr>
        <p:blipFill>
          <a:blip r:embed="rId2"/>
          <a:stretch>
            <a:fillRect/>
          </a:stretch>
        </p:blipFill>
        <p:spPr>
          <a:xfrm>
            <a:off x="761557" y="2204162"/>
            <a:ext cx="7620885" cy="1074088"/>
          </a:xfrm>
          <a:prstGeom prst="rect">
            <a:avLst/>
          </a:prstGeom>
        </p:spPr>
      </p:pic>
    </p:spTree>
    <p:extLst>
      <p:ext uri="{BB962C8B-B14F-4D97-AF65-F5344CB8AC3E}">
        <p14:creationId xmlns:p14="http://schemas.microsoft.com/office/powerpoint/2010/main" val="205350320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grpSp>
        <p:nvGrpSpPr>
          <p:cNvPr id="1040" name="Google Shape;1040;p54"/>
          <p:cNvGrpSpPr/>
          <p:nvPr/>
        </p:nvGrpSpPr>
        <p:grpSpPr>
          <a:xfrm>
            <a:off x="4317255" y="768307"/>
            <a:ext cx="4790296" cy="3750419"/>
            <a:chOff x="331763" y="414153"/>
            <a:chExt cx="6903246" cy="5019697"/>
          </a:xfrm>
        </p:grpSpPr>
        <p:sp>
          <p:nvSpPr>
            <p:cNvPr id="1041" name="Google Shape;1041;p54"/>
            <p:cNvSpPr/>
            <p:nvPr/>
          </p:nvSpPr>
          <p:spPr>
            <a:xfrm>
              <a:off x="2953125" y="4725150"/>
              <a:ext cx="1660725" cy="708700"/>
            </a:xfrm>
            <a:custGeom>
              <a:avLst/>
              <a:gdLst/>
              <a:ahLst/>
              <a:cxnLst/>
              <a:rect l="l" t="t" r="r" b="b"/>
              <a:pathLst>
                <a:path w="66429" h="28347"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42" name="Google Shape;1042;p54"/>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43" name="Google Shape;1043;p54"/>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44" name="Google Shape;1044;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046" name="Google Shape;1046;p54"/>
          <p:cNvSpPr txBox="1">
            <a:spLocks noGrp="1"/>
          </p:cNvSpPr>
          <p:nvPr>
            <p:ph type="title"/>
          </p:nvPr>
        </p:nvSpPr>
        <p:spPr>
          <a:xfrm>
            <a:off x="661557" y="134498"/>
            <a:ext cx="3249000" cy="809200"/>
          </a:xfrm>
          <a:prstGeom prst="rect">
            <a:avLst/>
          </a:prstGeom>
        </p:spPr>
        <p:txBody>
          <a:bodyPr spcFirstLastPara="1" wrap="square" lIns="91425" tIns="91425" rIns="91425" bIns="91425" anchor="b" anchorCtr="0">
            <a:noAutofit/>
          </a:bodyPr>
          <a:lstStyle/>
          <a:p>
            <a:r>
              <a:rPr lang="en">
                <a:solidFill>
                  <a:srgbClr val="E7E7E7"/>
                </a:solidFill>
              </a:rPr>
              <a:t>FOOTER</a:t>
            </a:r>
          </a:p>
        </p:txBody>
      </p:sp>
      <p:grpSp>
        <p:nvGrpSpPr>
          <p:cNvPr id="1048" name="Google Shape;1048;p54"/>
          <p:cNvGrpSpPr/>
          <p:nvPr/>
        </p:nvGrpSpPr>
        <p:grpSpPr>
          <a:xfrm>
            <a:off x="8389787" y="179931"/>
            <a:ext cx="486393" cy="125690"/>
            <a:chOff x="-890300" y="1406550"/>
            <a:chExt cx="806088" cy="208200"/>
          </a:xfrm>
        </p:grpSpPr>
        <p:sp>
          <p:nvSpPr>
            <p:cNvPr id="1049" name="Google Shape;1049;p54"/>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0" name="Google Shape;1050;p54"/>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1" name="Google Shape;1051;p54"/>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052" name="Google Shape;1052;p54"/>
          <p:cNvSpPr txBox="1"/>
          <p:nvPr/>
        </p:nvSpPr>
        <p:spPr>
          <a:xfrm>
            <a:off x="332773" y="71447"/>
            <a:ext cx="704700" cy="87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1"/>
                </a:solidFill>
                <a:latin typeface="Comfortaa"/>
                <a:ea typeface="Comfortaa"/>
                <a:cs typeface="Comfortaa"/>
                <a:sym typeface="Comfortaa"/>
              </a:rPr>
              <a:t>{</a:t>
            </a:r>
            <a:endParaRPr sz="5000">
              <a:solidFill>
                <a:schemeClr val="accent1"/>
              </a:solidFill>
              <a:latin typeface="Comfortaa"/>
              <a:ea typeface="Comfortaa"/>
              <a:cs typeface="Comfortaa"/>
              <a:sym typeface="Comfortaa"/>
            </a:endParaRPr>
          </a:p>
        </p:txBody>
      </p:sp>
      <p:sp>
        <p:nvSpPr>
          <p:cNvPr id="1053" name="Google Shape;1053;p54"/>
          <p:cNvSpPr txBox="1"/>
          <p:nvPr/>
        </p:nvSpPr>
        <p:spPr>
          <a:xfrm>
            <a:off x="8588000" y="4001925"/>
            <a:ext cx="519300" cy="75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1054" name="Google Shape;1054;p54"/>
          <p:cNvSpPr txBox="1"/>
          <p:nvPr/>
        </p:nvSpPr>
        <p:spPr>
          <a:xfrm>
            <a:off x="-176812" y="4767227"/>
            <a:ext cx="1447500" cy="54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grpSp>
        <p:nvGrpSpPr>
          <p:cNvPr id="1055" name="Google Shape;1055;p54"/>
          <p:cNvGrpSpPr/>
          <p:nvPr/>
        </p:nvGrpSpPr>
        <p:grpSpPr>
          <a:xfrm>
            <a:off x="4366414" y="4110688"/>
            <a:ext cx="2536147" cy="887325"/>
            <a:chOff x="880714" y="3731738"/>
            <a:chExt cx="2536147" cy="887325"/>
          </a:xfrm>
        </p:grpSpPr>
        <p:sp>
          <p:nvSpPr>
            <p:cNvPr id="1056" name="Google Shape;1056;p54"/>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7" name="Google Shape;1057;p54"/>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8" name="Google Shape;1058;p54"/>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9" name="Google Shape;1059;p54"/>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0" name="Google Shape;1060;p54"/>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1" name="Google Shape;1061;p54"/>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2" name="Google Shape;1062;p54"/>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3" name="Google Shape;1063;p54"/>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4" name="Google Shape;1064;p54"/>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5" name="Google Shape;1065;p54"/>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6" name="Google Shape;1066;p54"/>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7" name="Google Shape;1067;p54"/>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9" name="Subtitle 8">
            <a:extLst>
              <a:ext uri="{FF2B5EF4-FFF2-40B4-BE49-F238E27FC236}">
                <a16:creationId xmlns:a16="http://schemas.microsoft.com/office/drawing/2014/main" id="{E0DEE6DE-D8F1-557F-F497-C8AE933334AB}"/>
              </a:ext>
            </a:extLst>
          </p:cNvPr>
          <p:cNvSpPr>
            <a:spLocks noGrp="1"/>
          </p:cNvSpPr>
          <p:nvPr>
            <p:ph type="subTitle" idx="1"/>
          </p:nvPr>
        </p:nvSpPr>
        <p:spPr>
          <a:xfrm>
            <a:off x="38537" y="1251613"/>
            <a:ext cx="4058625" cy="3749599"/>
          </a:xfrm>
        </p:spPr>
        <p:txBody>
          <a:bodyPr/>
          <a:lstStyle/>
          <a:p>
            <a:pPr>
              <a:lnSpc>
                <a:spcPct val="114999"/>
              </a:lnSpc>
            </a:pPr>
            <a:r>
              <a:rPr lang="en-US" sz="1000">
                <a:solidFill>
                  <a:srgbClr val="D1D5DB"/>
                </a:solidFill>
              </a:rPr>
              <a:t>This is the HTML code for the footer section of a website. It includes a container div that holds the footer element. The footer element has a navigation menu that includes links to the Home, About, Blogs, and Contact Us pages. These links are styled with the nav-link class and are displayed inline using the justify-content-center class. The footer also includes a border-bottom and padding to separate it from the main content. The text "© 2023 TitanFit, Inc" is displayed at the bottom of the footer using the text-center and text-light classes to center it and set the text color to light.</a:t>
            </a:r>
          </a:p>
          <a:p>
            <a:pPr>
              <a:lnSpc>
                <a:spcPct val="114999"/>
              </a:lnSpc>
            </a:pPr>
            <a:endParaRPr lang="en-US" sz="1000"/>
          </a:p>
        </p:txBody>
      </p:sp>
      <p:sp>
        <p:nvSpPr>
          <p:cNvPr id="10" name="Rectangle 9">
            <a:extLst>
              <a:ext uri="{FF2B5EF4-FFF2-40B4-BE49-F238E27FC236}">
                <a16:creationId xmlns:a16="http://schemas.microsoft.com/office/drawing/2014/main" id="{BB66B9A2-2168-3355-1674-F5569E90EA11}"/>
              </a:ext>
            </a:extLst>
          </p:cNvPr>
          <p:cNvSpPr/>
          <p:nvPr/>
        </p:nvSpPr>
        <p:spPr>
          <a:xfrm>
            <a:off x="4407714" y="859650"/>
            <a:ext cx="4601349" cy="30961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"container"</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footer</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 py-1 my-4"</a:t>
            </a:r>
            <a:r>
              <a:rPr lang="en-US" sz="1000">
                <a:solidFill>
                  <a:srgbClr val="ABB2BF"/>
                </a:solidFill>
                <a:latin typeface="Consolas"/>
              </a:rPr>
              <a:t>&gt;</a:t>
            </a:r>
            <a:endParaRPr lang="en-US" sz="1000"/>
          </a:p>
          <a:p>
            <a:r>
              <a:rPr lang="en-US" sz="1000">
                <a:solidFill>
                  <a:srgbClr val="ABB2BF"/>
                </a:solidFill>
                <a:latin typeface="Consolas"/>
              </a:rPr>
              <a:t>            &lt;</a:t>
            </a:r>
            <a:r>
              <a:rPr lang="en-US" sz="1000" err="1">
                <a:solidFill>
                  <a:srgbClr val="E06C75"/>
                </a:solidFill>
                <a:latin typeface="Consolas"/>
              </a:rPr>
              <a:t>ul</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"nav justify-content-center border-bottom pb-3 mb-3 "</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li</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"nav-item"</a:t>
            </a:r>
            <a:r>
              <a:rPr lang="en-US" sz="1000">
                <a:solidFill>
                  <a:srgbClr val="ABB2BF"/>
                </a:solidFill>
                <a:latin typeface="Consolas"/>
              </a:rPr>
              <a:t>&gt;&lt;</a:t>
            </a:r>
            <a:r>
              <a:rPr lang="en-US" sz="1000">
                <a:solidFill>
                  <a:srgbClr val="E06C75"/>
                </a:solidFill>
                <a:latin typeface="Consolas"/>
              </a:rPr>
              <a:t>a</a:t>
            </a:r>
            <a:r>
              <a:rPr lang="en-US" sz="1000">
                <a:solidFill>
                  <a:srgbClr val="ABB2BF"/>
                </a:solidFill>
                <a:latin typeface="Consolas"/>
              </a:rPr>
              <a:t> </a:t>
            </a:r>
            <a:r>
              <a:rPr lang="en-US" sz="1000" err="1">
                <a:solidFill>
                  <a:srgbClr val="D19A66"/>
                </a:solidFill>
                <a:latin typeface="Consolas"/>
              </a:rPr>
              <a:t>href</a:t>
            </a:r>
            <a:r>
              <a:rPr lang="en-US" sz="1000">
                <a:solidFill>
                  <a:srgbClr val="ABB2BF"/>
                </a:solidFill>
                <a:latin typeface="Consolas"/>
              </a:rPr>
              <a:t>=</a:t>
            </a:r>
            <a:r>
              <a:rPr lang="en-US" sz="1000">
                <a:solidFill>
                  <a:srgbClr val="98C379"/>
                </a:solidFill>
                <a:latin typeface="Consolas"/>
              </a:rPr>
              <a:t>"index.html"</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"nav-link px-2 text-light"</a:t>
            </a:r>
            <a:r>
              <a:rPr lang="en-US" sz="1000">
                <a:solidFill>
                  <a:srgbClr val="ABB2BF"/>
                </a:solidFill>
                <a:latin typeface="Consolas"/>
              </a:rPr>
              <a:t>&gt;Home&lt;/</a:t>
            </a:r>
            <a:r>
              <a:rPr lang="en-US" sz="1000">
                <a:solidFill>
                  <a:srgbClr val="E06C75"/>
                </a:solidFill>
                <a:latin typeface="Consolas"/>
              </a:rPr>
              <a:t>a</a:t>
            </a:r>
            <a:r>
              <a:rPr lang="en-US" sz="1000">
                <a:solidFill>
                  <a:srgbClr val="ABB2BF"/>
                </a:solidFill>
                <a:latin typeface="Consolas"/>
              </a:rPr>
              <a:t>&gt;&lt;/</a:t>
            </a:r>
            <a:r>
              <a:rPr lang="en-US" sz="1000">
                <a:solidFill>
                  <a:srgbClr val="E06C75"/>
                </a:solidFill>
                <a:latin typeface="Consolas"/>
              </a:rPr>
              <a:t>li</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li</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"nav-item"</a:t>
            </a:r>
            <a:r>
              <a:rPr lang="en-US" sz="1000">
                <a:solidFill>
                  <a:srgbClr val="ABB2BF"/>
                </a:solidFill>
                <a:latin typeface="Consolas"/>
              </a:rPr>
              <a:t>&gt;&lt;</a:t>
            </a:r>
            <a:r>
              <a:rPr lang="en-US" sz="1000">
                <a:solidFill>
                  <a:srgbClr val="E06C75"/>
                </a:solidFill>
                <a:latin typeface="Consolas"/>
              </a:rPr>
              <a:t>a</a:t>
            </a:r>
            <a:r>
              <a:rPr lang="en-US" sz="1000">
                <a:solidFill>
                  <a:srgbClr val="ABB2BF"/>
                </a:solidFill>
                <a:latin typeface="Consolas"/>
              </a:rPr>
              <a:t> </a:t>
            </a:r>
            <a:r>
              <a:rPr lang="en-US" sz="1000" err="1">
                <a:solidFill>
                  <a:srgbClr val="D19A66"/>
                </a:solidFill>
                <a:latin typeface="Consolas"/>
              </a:rPr>
              <a:t>href</a:t>
            </a:r>
            <a:r>
              <a:rPr lang="en-US" sz="1000">
                <a:solidFill>
                  <a:srgbClr val="ABB2BF"/>
                </a:solidFill>
                <a:latin typeface="Consolas"/>
              </a:rPr>
              <a:t>=</a:t>
            </a:r>
            <a:r>
              <a:rPr lang="en-US" sz="1000">
                <a:solidFill>
                  <a:srgbClr val="98C379"/>
                </a:solidFill>
                <a:latin typeface="Consolas"/>
              </a:rPr>
              <a:t>"about.html"</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"nav-link px-2 text-light"</a:t>
            </a:r>
            <a:r>
              <a:rPr lang="en-US" sz="1000">
                <a:solidFill>
                  <a:srgbClr val="ABB2BF"/>
                </a:solidFill>
                <a:latin typeface="Consolas"/>
              </a:rPr>
              <a:t>&gt;About&lt;/</a:t>
            </a:r>
            <a:r>
              <a:rPr lang="en-US" sz="1000">
                <a:solidFill>
                  <a:srgbClr val="E06C75"/>
                </a:solidFill>
                <a:latin typeface="Consolas"/>
              </a:rPr>
              <a:t>a</a:t>
            </a:r>
            <a:r>
              <a:rPr lang="en-US" sz="1000">
                <a:solidFill>
                  <a:srgbClr val="ABB2BF"/>
                </a:solidFill>
                <a:latin typeface="Consolas"/>
              </a:rPr>
              <a:t>&gt;&lt;/</a:t>
            </a:r>
            <a:r>
              <a:rPr lang="en-US" sz="1000">
                <a:solidFill>
                  <a:srgbClr val="E06C75"/>
                </a:solidFill>
                <a:latin typeface="Consolas"/>
              </a:rPr>
              <a:t>li</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li</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"nav-item"</a:t>
            </a:r>
            <a:r>
              <a:rPr lang="en-US" sz="1000">
                <a:solidFill>
                  <a:srgbClr val="ABB2BF"/>
                </a:solidFill>
                <a:latin typeface="Consolas"/>
              </a:rPr>
              <a:t>&gt;&lt;</a:t>
            </a:r>
            <a:r>
              <a:rPr lang="en-US" sz="1000">
                <a:solidFill>
                  <a:srgbClr val="E06C75"/>
                </a:solidFill>
                <a:latin typeface="Consolas"/>
              </a:rPr>
              <a:t>a</a:t>
            </a:r>
            <a:r>
              <a:rPr lang="en-US" sz="1000">
                <a:solidFill>
                  <a:srgbClr val="ABB2BF"/>
                </a:solidFill>
                <a:latin typeface="Consolas"/>
              </a:rPr>
              <a:t> </a:t>
            </a:r>
            <a:r>
              <a:rPr lang="en-US" sz="1000" err="1">
                <a:solidFill>
                  <a:srgbClr val="D19A66"/>
                </a:solidFill>
                <a:latin typeface="Consolas"/>
              </a:rPr>
              <a:t>href</a:t>
            </a:r>
            <a:r>
              <a:rPr lang="en-US" sz="1000">
                <a:solidFill>
                  <a:srgbClr val="ABB2BF"/>
                </a:solidFill>
                <a:latin typeface="Consolas"/>
              </a:rPr>
              <a:t>=</a:t>
            </a:r>
            <a:r>
              <a:rPr lang="en-US" sz="1000">
                <a:solidFill>
                  <a:srgbClr val="98C379"/>
                </a:solidFill>
                <a:latin typeface="Consolas"/>
              </a:rPr>
              <a:t>"blogs.html"</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"nav-link px-2 text-light"</a:t>
            </a:r>
            <a:r>
              <a:rPr lang="en-US" sz="1000">
                <a:solidFill>
                  <a:srgbClr val="ABB2BF"/>
                </a:solidFill>
                <a:latin typeface="Consolas"/>
              </a:rPr>
              <a:t>&gt;Blogs&lt;/</a:t>
            </a:r>
            <a:r>
              <a:rPr lang="en-US" sz="1000">
                <a:solidFill>
                  <a:srgbClr val="E06C75"/>
                </a:solidFill>
                <a:latin typeface="Consolas"/>
              </a:rPr>
              <a:t>a</a:t>
            </a:r>
            <a:r>
              <a:rPr lang="en-US" sz="1000">
                <a:solidFill>
                  <a:srgbClr val="ABB2BF"/>
                </a:solidFill>
                <a:latin typeface="Consolas"/>
              </a:rPr>
              <a:t>&gt;&lt;/</a:t>
            </a:r>
            <a:r>
              <a:rPr lang="en-US" sz="1000">
                <a:solidFill>
                  <a:srgbClr val="E06C75"/>
                </a:solidFill>
                <a:latin typeface="Consolas"/>
              </a:rPr>
              <a:t>li</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li</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"nav-item"</a:t>
            </a:r>
            <a:r>
              <a:rPr lang="en-US" sz="1000">
                <a:solidFill>
                  <a:srgbClr val="ABB2BF"/>
                </a:solidFill>
                <a:latin typeface="Consolas"/>
              </a:rPr>
              <a:t>&gt;&lt;</a:t>
            </a:r>
            <a:r>
              <a:rPr lang="en-US" sz="1000">
                <a:solidFill>
                  <a:srgbClr val="E06C75"/>
                </a:solidFill>
                <a:latin typeface="Consolas"/>
              </a:rPr>
              <a:t>a</a:t>
            </a:r>
            <a:r>
              <a:rPr lang="en-US" sz="1000">
                <a:solidFill>
                  <a:srgbClr val="ABB2BF"/>
                </a:solidFill>
                <a:latin typeface="Consolas"/>
              </a:rPr>
              <a:t> </a:t>
            </a:r>
            <a:r>
              <a:rPr lang="en-US" sz="1000" err="1">
                <a:solidFill>
                  <a:srgbClr val="D19A66"/>
                </a:solidFill>
                <a:latin typeface="Consolas"/>
              </a:rPr>
              <a:t>href</a:t>
            </a:r>
            <a:r>
              <a:rPr lang="en-US" sz="1000">
                <a:solidFill>
                  <a:srgbClr val="ABB2BF"/>
                </a:solidFill>
                <a:latin typeface="Consolas"/>
              </a:rPr>
              <a:t>=</a:t>
            </a:r>
            <a:r>
              <a:rPr lang="en-US" sz="1000">
                <a:solidFill>
                  <a:srgbClr val="98C379"/>
                </a:solidFill>
                <a:latin typeface="Consolas"/>
              </a:rPr>
              <a:t>"contact.html"</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"nav-link px-2 text-light"</a:t>
            </a:r>
            <a:r>
              <a:rPr lang="en-US" sz="1000">
                <a:solidFill>
                  <a:srgbClr val="ABB2BF"/>
                </a:solidFill>
                <a:latin typeface="Consolas"/>
              </a:rPr>
              <a:t>&gt;Contact us&lt;/</a:t>
            </a:r>
            <a:r>
              <a:rPr lang="en-US" sz="1000">
                <a:solidFill>
                  <a:srgbClr val="E06C75"/>
                </a:solidFill>
                <a:latin typeface="Consolas"/>
              </a:rPr>
              <a:t>a</a:t>
            </a:r>
            <a:r>
              <a:rPr lang="en-US" sz="1000">
                <a:solidFill>
                  <a:srgbClr val="ABB2BF"/>
                </a:solidFill>
                <a:latin typeface="Consolas"/>
              </a:rPr>
              <a:t>&gt;&lt;/</a:t>
            </a:r>
            <a:r>
              <a:rPr lang="en-US" sz="1000">
                <a:solidFill>
                  <a:srgbClr val="E06C75"/>
                </a:solidFill>
                <a:latin typeface="Consolas"/>
              </a:rPr>
              <a:t>li</a:t>
            </a:r>
            <a:r>
              <a:rPr lang="en-US" sz="1000">
                <a:solidFill>
                  <a:srgbClr val="ABB2BF"/>
                </a:solidFill>
                <a:latin typeface="Consolas"/>
              </a:rPr>
              <a:t>&gt;</a:t>
            </a:r>
            <a:endParaRPr lang="en-US" sz="1000"/>
          </a:p>
          <a:p>
            <a:r>
              <a:rPr lang="en-US" sz="1000">
                <a:solidFill>
                  <a:srgbClr val="ABB2BF"/>
                </a:solidFill>
                <a:latin typeface="Consolas"/>
              </a:rPr>
              <a:t>            &lt;/</a:t>
            </a:r>
            <a:r>
              <a:rPr lang="en-US" sz="1000" err="1">
                <a:solidFill>
                  <a:srgbClr val="E06C75"/>
                </a:solidFill>
                <a:latin typeface="Consolas"/>
              </a:rPr>
              <a:t>ul</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p</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"text-center text-light "</a:t>
            </a:r>
            <a:r>
              <a:rPr lang="en-US" sz="1000">
                <a:solidFill>
                  <a:srgbClr val="ABB2BF"/>
                </a:solidFill>
                <a:latin typeface="Consolas"/>
              </a:rPr>
              <a:t>&gt;</a:t>
            </a:r>
            <a:r>
              <a:rPr lang="en-US" sz="1000">
                <a:solidFill>
                  <a:srgbClr val="E06C75"/>
                </a:solidFill>
                <a:latin typeface="Consolas"/>
              </a:rPr>
              <a:t>&amp;copy;</a:t>
            </a:r>
            <a:r>
              <a:rPr lang="en-US" sz="1000">
                <a:solidFill>
                  <a:srgbClr val="ABB2BF"/>
                </a:solidFill>
                <a:latin typeface="Consolas"/>
              </a:rPr>
              <a:t> 2023 </a:t>
            </a:r>
            <a:r>
              <a:rPr lang="en-US" sz="1000" err="1">
                <a:solidFill>
                  <a:srgbClr val="ABB2BF"/>
                </a:solidFill>
                <a:latin typeface="Consolas"/>
              </a:rPr>
              <a:t>TitanFit</a:t>
            </a:r>
            <a:r>
              <a:rPr lang="en-US" sz="1000">
                <a:solidFill>
                  <a:srgbClr val="ABB2BF"/>
                </a:solidFill>
                <a:latin typeface="Consolas"/>
              </a:rPr>
              <a:t>, Inc&lt;/</a:t>
            </a:r>
            <a:r>
              <a:rPr lang="en-US" sz="1000">
                <a:solidFill>
                  <a:srgbClr val="E06C75"/>
                </a:solidFill>
                <a:latin typeface="Consolas"/>
              </a:rPr>
              <a:t>p</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footer</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&gt;</a:t>
            </a:r>
            <a:endParaRPr lang="en-US" sz="1000"/>
          </a:p>
          <a:p>
            <a:endParaRPr lang="en-US" sz="1000">
              <a:solidFill>
                <a:srgbClr val="ABB2BF"/>
              </a:solidFill>
              <a:latin typeface="Consolas"/>
            </a:endParaRPr>
          </a:p>
          <a:p>
            <a:endParaRPr lang="en-US" sz="1000">
              <a:solidFill>
                <a:schemeClr val="bg2">
                  <a:lumMod val="75000"/>
                </a:schemeClr>
              </a:solidFill>
            </a:endParaRPr>
          </a:p>
        </p:txBody>
      </p:sp>
      <p:cxnSp>
        <p:nvCxnSpPr>
          <p:cNvPr id="14" name="Google Shape;5347;p106">
            <a:extLst>
              <a:ext uri="{FF2B5EF4-FFF2-40B4-BE49-F238E27FC236}">
                <a16:creationId xmlns:a16="http://schemas.microsoft.com/office/drawing/2014/main" id="{3BD5CDD7-7312-8734-8579-6F6D6BB41847}"/>
              </a:ext>
            </a:extLst>
          </p:cNvPr>
          <p:cNvCxnSpPr/>
          <p:nvPr/>
        </p:nvCxnSpPr>
        <p:spPr>
          <a:xfrm>
            <a:off x="2451610" y="643360"/>
            <a:ext cx="2028150" cy="312012"/>
          </a:xfrm>
          <a:prstGeom prst="bentConnector3">
            <a:avLst>
              <a:gd name="adj1" fmla="val 17376"/>
            </a:avLst>
          </a:prstGeom>
          <a:noFill/>
          <a:ln w="38100" cap="flat" cmpd="sng">
            <a:solidFill>
              <a:srgbClr val="7030A0"/>
            </a:solidFill>
            <a:prstDash val="dot"/>
            <a:round/>
            <a:headEnd type="none" w="med" len="med"/>
            <a:tailEnd type="diamond" w="med" len="med"/>
          </a:ln>
        </p:spPr>
      </p:cxnSp>
    </p:spTree>
    <p:extLst>
      <p:ext uri="{BB962C8B-B14F-4D97-AF65-F5344CB8AC3E}">
        <p14:creationId xmlns:p14="http://schemas.microsoft.com/office/powerpoint/2010/main" val="1735758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EC7169-BB94-2B66-82A9-C6D478F2A4C9}"/>
              </a:ext>
            </a:extLst>
          </p:cNvPr>
          <p:cNvSpPr>
            <a:spLocks noGrp="1"/>
          </p:cNvSpPr>
          <p:nvPr>
            <p:ph type="ctrTitle"/>
          </p:nvPr>
        </p:nvSpPr>
        <p:spPr/>
        <p:txBody>
          <a:bodyPr/>
          <a:lstStyle/>
          <a:p>
            <a:r>
              <a:rPr lang="en-US"/>
              <a:t>THANK YOU</a:t>
            </a:r>
          </a:p>
        </p:txBody>
      </p:sp>
      <p:sp>
        <p:nvSpPr>
          <p:cNvPr id="8" name="Subtitle 7">
            <a:extLst>
              <a:ext uri="{FF2B5EF4-FFF2-40B4-BE49-F238E27FC236}">
                <a16:creationId xmlns:a16="http://schemas.microsoft.com/office/drawing/2014/main" id="{FA293744-6B14-7A4E-ACE0-AB4078A89BEA}"/>
              </a:ext>
            </a:extLst>
          </p:cNvPr>
          <p:cNvSpPr>
            <a:spLocks noGrp="1"/>
          </p:cNvSpPr>
          <p:nvPr>
            <p:ph type="subTitle" idx="1"/>
          </p:nvPr>
        </p:nvSpPr>
        <p:spPr/>
        <p:txBody>
          <a:bodyPr/>
          <a:lstStyle/>
          <a:p>
            <a:r>
              <a:rPr lang="en-US"/>
              <a:t>For you attention</a:t>
            </a:r>
          </a:p>
        </p:txBody>
      </p:sp>
    </p:spTree>
    <p:extLst>
      <p:ext uri="{BB962C8B-B14F-4D97-AF65-F5344CB8AC3E}">
        <p14:creationId xmlns:p14="http://schemas.microsoft.com/office/powerpoint/2010/main" val="3209489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5"/>
        <p:cNvGrpSpPr/>
        <p:nvPr/>
      </p:nvGrpSpPr>
      <p:grpSpPr>
        <a:xfrm>
          <a:off x="0" y="0"/>
          <a:ext cx="0" cy="0"/>
          <a:chOff x="0" y="0"/>
          <a:chExt cx="0" cy="0"/>
        </a:xfrm>
      </p:grpSpPr>
      <p:sp>
        <p:nvSpPr>
          <p:cNvPr id="2886" name="Google Shape;2886;p65"/>
          <p:cNvSpPr/>
          <p:nvPr/>
        </p:nvSpPr>
        <p:spPr>
          <a:xfrm>
            <a:off x="732100" y="992713"/>
            <a:ext cx="2027400" cy="13431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887" name="Google Shape;2887;p65"/>
          <p:cNvSpPr txBox="1">
            <a:spLocks noGrp="1"/>
          </p:cNvSpPr>
          <p:nvPr>
            <p:ph type="title"/>
          </p:nvPr>
        </p:nvSpPr>
        <p:spPr>
          <a:xfrm>
            <a:off x="732100" y="2423863"/>
            <a:ext cx="5249100" cy="1226700"/>
          </a:xfrm>
          <a:prstGeom prst="rect">
            <a:avLst/>
          </a:prstGeom>
        </p:spPr>
        <p:txBody>
          <a:bodyPr spcFirstLastPara="1" wrap="square" lIns="91425" tIns="182875" rIns="91425" bIns="0" anchor="ctr" anchorCtr="0">
            <a:noAutofit/>
          </a:bodyPr>
          <a:lstStyle/>
          <a:p>
            <a:r>
              <a:rPr lang="en"/>
              <a:t>BLOG PAGE</a:t>
            </a:r>
          </a:p>
        </p:txBody>
      </p:sp>
      <p:sp>
        <p:nvSpPr>
          <p:cNvPr id="2888" name="Google Shape;2888;p65"/>
          <p:cNvSpPr txBox="1">
            <a:spLocks noGrp="1"/>
          </p:cNvSpPr>
          <p:nvPr>
            <p:ph type="title" idx="2"/>
          </p:nvPr>
        </p:nvSpPr>
        <p:spPr>
          <a:xfrm>
            <a:off x="732150" y="992563"/>
            <a:ext cx="2027400" cy="1343100"/>
          </a:xfrm>
          <a:prstGeom prst="rect">
            <a:avLst/>
          </a:prstGeom>
        </p:spPr>
        <p:txBody>
          <a:bodyPr spcFirstLastPara="1" wrap="square" lIns="91425" tIns="365750" rIns="0" bIns="0" anchor="ctr" anchorCtr="0">
            <a:noAutofit/>
          </a:bodyPr>
          <a:lstStyle/>
          <a:p>
            <a:pPr marL="0" lvl="0" indent="0" algn="ctr" rtl="0">
              <a:spcBef>
                <a:spcPct val="0"/>
              </a:spcBef>
              <a:spcAft>
                <a:spcPct val="0"/>
              </a:spcAft>
              <a:buNone/>
            </a:pPr>
            <a:r>
              <a:rPr lang="en"/>
              <a:t>02</a:t>
            </a:r>
            <a:endParaRPr/>
          </a:p>
        </p:txBody>
      </p:sp>
      <p:sp>
        <p:nvSpPr>
          <p:cNvPr id="2889" name="Google Shape;2889;p65"/>
          <p:cNvSpPr txBox="1">
            <a:spLocks noGrp="1"/>
          </p:cNvSpPr>
          <p:nvPr>
            <p:ph type="subTitle" idx="4294967295"/>
          </p:nvPr>
        </p:nvSpPr>
        <p:spPr>
          <a:xfrm>
            <a:off x="732100" y="4458119"/>
            <a:ext cx="3788436" cy="518431"/>
          </a:xfrm>
          <a:prstGeom prst="rect">
            <a:avLst/>
          </a:prstGeom>
        </p:spPr>
        <p:txBody>
          <a:bodyPr spcFirstLastPara="1" wrap="square" lIns="91425" tIns="91425" rIns="91425" bIns="91425" anchor="t" anchorCtr="0">
            <a:noAutofit/>
          </a:bodyPr>
          <a:lstStyle/>
          <a:p>
            <a:pPr marL="0" indent="0">
              <a:spcAft>
                <a:spcPts val="1200"/>
              </a:spcAft>
              <a:buNone/>
            </a:pPr>
            <a:r>
              <a:rPr lang="en" sz="900"/>
              <a:t>Developed and Designed by Bulbul </a:t>
            </a:r>
            <a:r>
              <a:rPr lang="en" sz="900" err="1"/>
              <a:t>Trilotma</a:t>
            </a:r>
            <a:r>
              <a:rPr lang="en" sz="900"/>
              <a:t> </a:t>
            </a:r>
            <a:r>
              <a:rPr lang="en" sz="900" err="1"/>
              <a:t>bhardwaj</a:t>
            </a:r>
            <a:r>
              <a:rPr lang="en" sz="900"/>
              <a:t> </a:t>
            </a:r>
            <a:endParaRPr lang="en-US"/>
          </a:p>
          <a:p>
            <a:pPr marL="0" indent="0">
              <a:lnSpc>
                <a:spcPct val="114999"/>
              </a:lnSpc>
              <a:spcAft>
                <a:spcPts val="1200"/>
              </a:spcAft>
              <a:buNone/>
            </a:pPr>
            <a:endParaRPr lang="en" sz="900"/>
          </a:p>
        </p:txBody>
      </p:sp>
      <p:sp>
        <p:nvSpPr>
          <p:cNvPr id="2891" name="Google Shape;2891;p65"/>
          <p:cNvSpPr txBox="1">
            <a:spLocks noGrp="1"/>
          </p:cNvSpPr>
          <p:nvPr>
            <p:ph type="subTitle" idx="4294967295"/>
          </p:nvPr>
        </p:nvSpPr>
        <p:spPr>
          <a:xfrm>
            <a:off x="6906800" y="4770450"/>
            <a:ext cx="1505100" cy="206100"/>
          </a:xfrm>
          <a:prstGeom prst="rect">
            <a:avLst/>
          </a:prstGeom>
        </p:spPr>
        <p:txBody>
          <a:bodyPr spcFirstLastPara="1" wrap="square" lIns="91425" tIns="91425" rIns="91425" bIns="91425" anchor="t" anchorCtr="0">
            <a:noAutofit/>
          </a:bodyPr>
          <a:lstStyle/>
          <a:p>
            <a:pPr marL="0" lvl="0" indent="0" algn="r" rtl="0">
              <a:spcBef>
                <a:spcPct val="0"/>
              </a:spcBef>
              <a:spcAft>
                <a:spcPts val="1200"/>
              </a:spcAft>
              <a:buNone/>
            </a:pPr>
            <a:r>
              <a:rPr lang="en" sz="900"/>
              <a:t>#</a:t>
            </a:r>
          </a:p>
        </p:txBody>
      </p:sp>
      <p:sp>
        <p:nvSpPr>
          <p:cNvPr id="2892" name="Google Shape;2892;p65"/>
          <p:cNvSpPr txBox="1">
            <a:spLocks noGrp="1"/>
          </p:cNvSpPr>
          <p:nvPr>
            <p:ph type="subTitle" idx="1"/>
          </p:nvPr>
        </p:nvSpPr>
        <p:spPr>
          <a:xfrm>
            <a:off x="732100" y="3544642"/>
            <a:ext cx="4488300" cy="626232"/>
          </a:xfrm>
          <a:prstGeom prst="rect">
            <a:avLst/>
          </a:prstGeom>
        </p:spPr>
        <p:txBody>
          <a:bodyPr spcFirstLastPara="1" wrap="square" lIns="91425" tIns="91425" rIns="91425" bIns="91425" anchor="t" anchorCtr="0">
            <a:noAutofit/>
          </a:bodyPr>
          <a:lstStyle/>
          <a:p>
            <a:pPr marL="0" indent="0">
              <a:spcBef>
                <a:spcPts val="1200"/>
              </a:spcBef>
              <a:spcAft>
                <a:spcPts val="1200"/>
              </a:spcAft>
            </a:pPr>
            <a:r>
              <a:rPr lang="en-US"/>
              <a:t>Titan Fit Blog PAGE INTRODUCTION</a:t>
            </a: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dur="1000" fill="hold" nodeType="afterEffect">
                                  <p:stCondLst>
                                    <p:cond delay="0"/>
                                  </p:stCondLst>
                                  <p:childTnLst>
                                    <p:set>
                                      <p:cBhvr>
                                        <p:cTn id="6" dur="1" fill="hold">
                                          <p:stCondLst>
                                            <p:cond delay="0"/>
                                          </p:stCondLst>
                                        </p:cTn>
                                        <p:tgtEl>
                                          <p:spTgt spid="2888"/>
                                        </p:tgtEl>
                                        <p:attrNameLst>
                                          <p:attrName>style.visibility</p:attrName>
                                        </p:attrNameLst>
                                      </p:cBhvr>
                                      <p:to>
                                        <p:strVal val="visible"/>
                                      </p:to>
                                    </p:set>
                                    <p:animEffect transition="in" filter="fade">
                                      <p:cBhvr>
                                        <p:cTn id="7" dur="1000"/>
                                        <p:tgtEl>
                                          <p:spTgt spid="2888"/>
                                        </p:tgtEl>
                                      </p:cBhvr>
                                    </p:animEffect>
                                  </p:childTnLst>
                                </p:cTn>
                              </p:par>
                            </p:childTnLst>
                          </p:cTn>
                        </p:par>
                        <p:par>
                          <p:cTn id="8" fill="hold" nodeType="afterGroup">
                            <p:stCondLst>
                              <p:cond delay="1000"/>
                            </p:stCondLst>
                            <p:childTnLst>
                              <p:par>
                                <p:cTn id="9" presetID="10" presetClass="entr" presetSubtype="0" dur="1000" fill="hold" nodeType="afterEffect">
                                  <p:stCondLst>
                                    <p:cond delay="0"/>
                                  </p:stCondLst>
                                  <p:childTnLst>
                                    <p:set>
                                      <p:cBhvr>
                                        <p:cTn id="10" dur="1" fill="hold">
                                          <p:stCondLst>
                                            <p:cond delay="0"/>
                                          </p:stCondLst>
                                        </p:cTn>
                                        <p:tgtEl>
                                          <p:spTgt spid="2887"/>
                                        </p:tgtEl>
                                        <p:attrNameLst>
                                          <p:attrName>style.visibility</p:attrName>
                                        </p:attrNameLst>
                                      </p:cBhvr>
                                      <p:to>
                                        <p:strVal val="visible"/>
                                      </p:to>
                                    </p:set>
                                    <p:animEffect transition="in" filter="fade">
                                      <p:cBhvr>
                                        <p:cTn id="11" dur="1000"/>
                                        <p:tgtEl>
                                          <p:spTgt spid="2887"/>
                                        </p:tgtEl>
                                      </p:cBhvr>
                                    </p:animEffect>
                                  </p:childTnLst>
                                </p:cTn>
                              </p:par>
                            </p:childTnLst>
                          </p:cTn>
                        </p:par>
                        <p:par>
                          <p:cTn id="12" fill="hold" nodeType="afterGroup">
                            <p:stCondLst>
                              <p:cond delay="2000"/>
                            </p:stCondLst>
                            <p:childTnLst>
                              <p:par>
                                <p:cTn id="13" presetID="10" presetClass="entr" presetSubtype="0" dur="1000" fill="hold" nodeType="afterEffect">
                                  <p:stCondLst>
                                    <p:cond delay="0"/>
                                  </p:stCondLst>
                                  <p:childTnLst>
                                    <p:set>
                                      <p:cBhvr>
                                        <p:cTn id="14" dur="1" fill="hold">
                                          <p:stCondLst>
                                            <p:cond delay="0"/>
                                          </p:stCondLst>
                                        </p:cTn>
                                        <p:tgtEl>
                                          <p:spTgt spid="2892"/>
                                        </p:tgtEl>
                                        <p:attrNameLst>
                                          <p:attrName>style.visibility</p:attrName>
                                        </p:attrNameLst>
                                      </p:cBhvr>
                                      <p:to>
                                        <p:strVal val="visible"/>
                                      </p:to>
                                    </p:set>
                                    <p:animEffect transition="in" filter="fade">
                                      <p:cBhvr>
                                        <p:cTn id="15" dur="1000"/>
                                        <p:tgtEl>
                                          <p:spTgt spid="2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9"/>
        <p:cNvGrpSpPr/>
        <p:nvPr/>
      </p:nvGrpSpPr>
      <p:grpSpPr>
        <a:xfrm>
          <a:off x="0" y="0"/>
          <a:ext cx="0" cy="0"/>
          <a:chOff x="0" y="0"/>
          <a:chExt cx="0" cy="0"/>
        </a:xfrm>
      </p:grpSpPr>
      <p:sp>
        <p:nvSpPr>
          <p:cNvPr id="3051" name="Google Shape;3051;p74"/>
          <p:cNvSpPr txBox="1">
            <a:spLocks noGrp="1"/>
          </p:cNvSpPr>
          <p:nvPr>
            <p:ph type="subTitle" idx="2"/>
          </p:nvPr>
        </p:nvSpPr>
        <p:spPr>
          <a:xfrm>
            <a:off x="3819450" y="4770450"/>
            <a:ext cx="1505100" cy="206100"/>
          </a:xfrm>
          <a:prstGeom prst="rect">
            <a:avLst/>
          </a:prstGeom>
        </p:spPr>
        <p:txBody>
          <a:bodyPr spcFirstLastPara="1" wrap="square" lIns="91425" tIns="91425" rIns="91425" bIns="91425" anchor="ctr" anchorCtr="0">
            <a:noAutofit/>
          </a:bodyPr>
          <a:lstStyle/>
          <a:p>
            <a:pPr marL="0" lvl="0" indent="0" algn="ctr" rtl="0">
              <a:spcBef>
                <a:spcPct val="0"/>
              </a:spcBef>
              <a:spcAft>
                <a:spcPts val="1200"/>
              </a:spcAft>
              <a:buNone/>
            </a:pPr>
            <a:r>
              <a:rPr lang="en"/>
              <a:t>#</a:t>
            </a:r>
          </a:p>
        </p:txBody>
      </p:sp>
      <p:sp>
        <p:nvSpPr>
          <p:cNvPr id="3052" name="Google Shape;3052;p74"/>
          <p:cNvSpPr txBox="1">
            <a:spLocks noGrp="1"/>
          </p:cNvSpPr>
          <p:nvPr>
            <p:ph type="subTitle" idx="3"/>
          </p:nvPr>
        </p:nvSpPr>
        <p:spPr>
          <a:xfrm>
            <a:off x="6906800" y="4770450"/>
            <a:ext cx="1505100" cy="206100"/>
          </a:xfrm>
          <a:prstGeom prst="rect">
            <a:avLst/>
          </a:prstGeom>
        </p:spPr>
        <p:txBody>
          <a:bodyPr spcFirstLastPara="1" wrap="square" lIns="91425" tIns="91425" rIns="0" bIns="91425" anchor="ctr" anchorCtr="0">
            <a:noAutofit/>
          </a:bodyPr>
          <a:lstStyle/>
          <a:p>
            <a:pPr marL="0" lvl="0" indent="0" algn="r" rtl="0">
              <a:spcBef>
                <a:spcPct val="0"/>
              </a:spcBef>
              <a:spcAft>
                <a:spcPts val="1200"/>
              </a:spcAft>
              <a:buNone/>
            </a:pPr>
            <a:r>
              <a:rPr lang="en"/>
              <a:t>#</a:t>
            </a:r>
          </a:p>
        </p:txBody>
      </p:sp>
      <p:sp>
        <p:nvSpPr>
          <p:cNvPr id="3054" name="Google Shape;3054;p74"/>
          <p:cNvSpPr txBox="1">
            <a:spLocks noGrp="1"/>
          </p:cNvSpPr>
          <p:nvPr>
            <p:ph type="subTitle" idx="1"/>
          </p:nvPr>
        </p:nvSpPr>
        <p:spPr>
          <a:xfrm>
            <a:off x="732100" y="4770450"/>
            <a:ext cx="2200200" cy="206100"/>
          </a:xfrm>
          <a:prstGeom prst="rect">
            <a:avLst/>
          </a:prstGeom>
        </p:spPr>
        <p:txBody>
          <a:bodyPr spcFirstLastPara="1" wrap="square" lIns="0" tIns="91425" rIns="91425" bIns="91425" anchor="ctr" anchorCtr="0">
            <a:noAutofit/>
          </a:bodyPr>
          <a:lstStyle/>
          <a:p>
            <a:pPr marL="0" lvl="0" indent="0" algn="l" rtl="0">
              <a:spcBef>
                <a:spcPct val="0"/>
              </a:spcBef>
              <a:spcAft>
                <a:spcPts val="1200"/>
              </a:spcAft>
              <a:buNone/>
            </a:pPr>
            <a:r>
              <a:rPr lang="en"/>
              <a:t>#</a:t>
            </a:r>
          </a:p>
        </p:txBody>
      </p:sp>
      <p:sp>
        <p:nvSpPr>
          <p:cNvPr id="3055" name="Google Shape;3055;p74"/>
          <p:cNvSpPr txBox="1">
            <a:spLocks noGrp="1"/>
          </p:cNvSpPr>
          <p:nvPr>
            <p:ph type="subTitle" idx="5"/>
          </p:nvPr>
        </p:nvSpPr>
        <p:spPr>
          <a:xfrm>
            <a:off x="1875600" y="4056800"/>
            <a:ext cx="5392800" cy="387000"/>
          </a:xfrm>
          <a:prstGeom prst="rect">
            <a:avLst/>
          </a:prstGeom>
        </p:spPr>
        <p:txBody>
          <a:bodyPr spcFirstLastPara="1" wrap="square" lIns="91425" tIns="91425" rIns="91425" bIns="91425" anchor="t" anchorCtr="0">
            <a:noAutofit/>
          </a:bodyPr>
          <a:lstStyle/>
          <a:p>
            <a:pPr marL="0" indent="0">
              <a:buClr>
                <a:schemeClr val="dk1"/>
              </a:buClr>
              <a:buSzPts val="1100"/>
            </a:pPr>
            <a:r>
              <a:rPr lang="en"/>
              <a:t>Blog Hero Section</a:t>
            </a:r>
          </a:p>
          <a:p>
            <a:pPr marL="0" lvl="0" indent="0" algn="ctr" rtl="0">
              <a:spcBef>
                <a:spcPts val="1200"/>
              </a:spcBef>
              <a:spcAft>
                <a:spcPts val="1200"/>
              </a:spcAft>
              <a:buNone/>
            </a:pPr>
            <a:endParaRPr/>
          </a:p>
        </p:txBody>
      </p:sp>
      <p:pic>
        <p:nvPicPr>
          <p:cNvPr id="2" name="Picture 2" descr="Graphical user interface, text&#10;&#10;Description automatically generated">
            <a:extLst>
              <a:ext uri="{FF2B5EF4-FFF2-40B4-BE49-F238E27FC236}">
                <a16:creationId xmlns:a16="http://schemas.microsoft.com/office/drawing/2014/main" id="{4922B62A-12E0-9CFE-8F14-93D932E35EEF}"/>
              </a:ext>
            </a:extLst>
          </p:cNvPr>
          <p:cNvPicPr>
            <a:picLocks noChangeAspect="1"/>
          </p:cNvPicPr>
          <p:nvPr/>
        </p:nvPicPr>
        <p:blipFill>
          <a:blip r:embed="rId3"/>
          <a:stretch>
            <a:fillRect/>
          </a:stretch>
        </p:blipFill>
        <p:spPr>
          <a:xfrm>
            <a:off x="814138" y="1165914"/>
            <a:ext cx="7515725" cy="2691356"/>
          </a:xfrm>
          <a:prstGeom prst="rect">
            <a:avLst/>
          </a:prstGeom>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dur="1000" fill="hold" nodeType="afterEffect">
                                  <p:stCondLst>
                                    <p:cond delay="0"/>
                                  </p:stCondLst>
                                  <p:childTnLst>
                                    <p:set>
                                      <p:cBhvr>
                                        <p:cTn id="6" dur="1" fill="hold">
                                          <p:stCondLst>
                                            <p:cond delay="0"/>
                                          </p:stCondLst>
                                        </p:cTn>
                                        <p:tgtEl>
                                          <p:spTgt spid="3055"/>
                                        </p:tgtEl>
                                        <p:attrNameLst>
                                          <p:attrName>style.visibility</p:attrName>
                                        </p:attrNameLst>
                                      </p:cBhvr>
                                      <p:to>
                                        <p:strVal val="visible"/>
                                      </p:to>
                                    </p:set>
                                    <p:animEffect transition="in" filter="fade">
                                      <p:cBhvr>
                                        <p:cTn id="7" dur="1000"/>
                                        <p:tgtEl>
                                          <p:spTgt spid="3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111A"/>
        </a:solidFill>
        <a:effectLst/>
      </p:bgPr>
    </p:bg>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r>
              <a:rPr lang="en"/>
              <a:t>About </a:t>
            </a:r>
            <a:r>
              <a:rPr lang="en">
                <a:solidFill>
                  <a:schemeClr val="tx2"/>
                </a:solidFill>
              </a:rPr>
              <a:t>Website</a:t>
            </a:r>
          </a:p>
        </p:txBody>
      </p:sp>
      <p:sp>
        <p:nvSpPr>
          <p:cNvPr id="341" name="Google Shape;341;p28"/>
          <p:cNvSpPr txBox="1">
            <a:spLocks noGrp="1"/>
          </p:cNvSpPr>
          <p:nvPr>
            <p:ph type="subTitle" idx="1"/>
          </p:nvPr>
        </p:nvSpPr>
        <p:spPr>
          <a:xfrm flipH="1">
            <a:off x="720000" y="1132375"/>
            <a:ext cx="7704000" cy="3294000"/>
          </a:xfrm>
          <a:prstGeom prst="rect">
            <a:avLst/>
          </a:prstGeom>
        </p:spPr>
        <p:txBody>
          <a:bodyPr spcFirstLastPara="1" wrap="square" lIns="91425" tIns="91425" rIns="91425" bIns="91425" anchor="t" anchorCtr="0">
            <a:noAutofit/>
          </a:bodyPr>
          <a:lstStyle/>
          <a:p>
            <a:pPr>
              <a:buNone/>
            </a:pPr>
            <a:r>
              <a:rPr lang="en">
                <a:solidFill>
                  <a:schemeClr val="bg1"/>
                </a:solidFill>
              </a:rPr>
              <a:t>Here’s Information About Website Titan Fit : </a:t>
            </a:r>
            <a:endParaRPr lang="en-US">
              <a:solidFill>
                <a:schemeClr val="bg1"/>
              </a:solidFill>
            </a:endParaRPr>
          </a:p>
          <a:p>
            <a:pPr>
              <a:buNone/>
            </a:pPr>
            <a:endParaRPr lang="en">
              <a:solidFill>
                <a:schemeClr val="bg1"/>
              </a:solidFill>
            </a:endParaRPr>
          </a:p>
          <a:p>
            <a:pPr>
              <a:buNone/>
            </a:pPr>
            <a:r>
              <a:rPr lang="en">
                <a:solidFill>
                  <a:schemeClr val="bg1"/>
                </a:solidFill>
              </a:rPr>
              <a:t>       Titan Fit is a GYM Website that tells about users' Gym features and gives essential information that they might need. Also, they can buy gym subscriptions online and read informative Blogs from the gym Blog page. User can easily ask their questions using the Contact page. Also, they can check the timetable of classes from the timetable section.</a:t>
            </a:r>
          </a:p>
          <a:p>
            <a:pPr>
              <a:buNone/>
            </a:pPr>
            <a:br>
              <a:rPr lang="en-US"/>
            </a:br>
            <a:endParaRPr lang="en-US">
              <a:solidFill>
                <a:schemeClr val="bg1"/>
              </a:solidFill>
            </a:endParaRPr>
          </a:p>
          <a:p>
            <a:pPr>
              <a:buNone/>
            </a:pPr>
            <a:r>
              <a:rPr lang="en">
                <a:solidFill>
                  <a:schemeClr val="bg1"/>
                </a:solidFill>
              </a:rPr>
              <a:t>       This Website is built on a framework called Bootstrap. This framework makes this Website responsive and easy to access on small-screen devices. The Website contains Four pages </a:t>
            </a:r>
            <a:r>
              <a:rPr lang="en" b="1">
                <a:solidFill>
                  <a:schemeClr val="bg1"/>
                </a:solidFill>
              </a:rPr>
              <a:t>Home, About, Blog, </a:t>
            </a:r>
            <a:r>
              <a:rPr lang="en">
                <a:solidFill>
                  <a:schemeClr val="bg1"/>
                </a:solidFill>
              </a:rPr>
              <a:t>and</a:t>
            </a:r>
            <a:r>
              <a:rPr lang="en" b="1">
                <a:solidFill>
                  <a:schemeClr val="bg1"/>
                </a:solidFill>
              </a:rPr>
              <a:t> Contact.</a:t>
            </a:r>
            <a:endParaRPr lang="en">
              <a:solidFill>
                <a:schemeClr val="bg1"/>
              </a:solidFill>
            </a:endParaRPr>
          </a:p>
          <a:p>
            <a:pPr>
              <a:buNone/>
            </a:pPr>
            <a:r>
              <a:rPr lang="en">
                <a:solidFill>
                  <a:schemeClr val="bg1"/>
                </a:solidFill>
              </a:rPr>
              <a:t>       Different individuals designed these pages.</a:t>
            </a:r>
          </a:p>
          <a:p>
            <a:pPr marL="0" indent="0">
              <a:buNone/>
            </a:pPr>
            <a:endParaRPr lang="en"/>
          </a:p>
        </p:txBody>
      </p:sp>
      <p:sp>
        <p:nvSpPr>
          <p:cNvPr id="342" name="Google Shape;342;p28"/>
          <p:cNvSpPr txBox="1"/>
          <p:nvPr/>
        </p:nvSpPr>
        <p:spPr>
          <a:xfrm>
            <a:off x="720000" y="4121575"/>
            <a:ext cx="6734400" cy="29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spcAft>
                <a:spcPts val="1600"/>
              </a:spcAft>
            </a:pPr>
            <a:r>
              <a:rPr lang="en" sz="1200">
                <a:solidFill>
                  <a:schemeClr val="bg1"/>
                </a:solidFill>
                <a:ea typeface="Anaheim"/>
              </a:rPr>
              <a:t>For code and explanation, go to the next pages:</a:t>
            </a:r>
            <a:endParaRPr lang="en" sz="1200" b="1">
              <a:solidFill>
                <a:schemeClr val="bg1"/>
              </a:solidFill>
              <a:latin typeface="Anaheim"/>
              <a:ea typeface="Anaheim"/>
              <a:cs typeface="Anaheim"/>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55" name="Google Shape;755;p44"/>
          <p:cNvSpPr txBox="1"/>
          <p:nvPr/>
        </p:nvSpPr>
        <p:spPr>
          <a:xfrm>
            <a:off x="4014788" y="245350"/>
            <a:ext cx="704700" cy="87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756" name="Google Shape;756;p44"/>
          <p:cNvSpPr txBox="1"/>
          <p:nvPr/>
        </p:nvSpPr>
        <p:spPr>
          <a:xfrm>
            <a:off x="7647283" y="4012246"/>
            <a:ext cx="519300" cy="75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757" name="Google Shape;757;p44"/>
          <p:cNvSpPr txBox="1"/>
          <p:nvPr/>
        </p:nvSpPr>
        <p:spPr>
          <a:xfrm>
            <a:off x="7778275" y="4049400"/>
            <a:ext cx="976200" cy="546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758" name="Google Shape;758;p44"/>
          <p:cNvSpPr txBox="1"/>
          <p:nvPr/>
        </p:nvSpPr>
        <p:spPr>
          <a:xfrm>
            <a:off x="3228215" y="574325"/>
            <a:ext cx="976200" cy="546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sp>
        <p:nvSpPr>
          <p:cNvPr id="3" name="Title 2">
            <a:extLst>
              <a:ext uri="{FF2B5EF4-FFF2-40B4-BE49-F238E27FC236}">
                <a16:creationId xmlns:a16="http://schemas.microsoft.com/office/drawing/2014/main" id="{B53EF00E-8B27-6F42-F57D-168FE5703638}"/>
              </a:ext>
            </a:extLst>
          </p:cNvPr>
          <p:cNvSpPr>
            <a:spLocks noGrp="1"/>
          </p:cNvSpPr>
          <p:nvPr>
            <p:ph type="title"/>
          </p:nvPr>
        </p:nvSpPr>
        <p:spPr>
          <a:xfrm>
            <a:off x="4370521" y="677755"/>
            <a:ext cx="4181008" cy="4261385"/>
          </a:xfrm>
        </p:spPr>
        <p:txBody>
          <a:bodyPr spcFirstLastPara="1" wrap="square" lIns="91425" tIns="91425" rIns="91425" bIns="91425" anchor="t" anchorCtr="0">
            <a:noAutofit/>
          </a:bodyPr>
          <a:lstStyle/>
          <a:p>
            <a:pPr algn="l"/>
            <a:r>
              <a:rPr lang="en-US" sz="1100">
                <a:solidFill>
                  <a:srgbClr val="ABB2BF"/>
                </a:solidFill>
                <a:latin typeface="Consolas"/>
              </a:rPr>
              <a:t>&lt;</a:t>
            </a:r>
            <a:r>
              <a:rPr lang="en-US" sz="1100">
                <a:solidFill>
                  <a:srgbClr val="E06C75"/>
                </a:solidFill>
                <a:latin typeface="Consolas"/>
              </a:rPr>
              <a:t>div</a:t>
            </a:r>
            <a:r>
              <a:rPr lang="en-US" sz="1100">
                <a:solidFill>
                  <a:srgbClr val="ABB2BF"/>
                </a:solidFill>
                <a:latin typeface="Consolas"/>
              </a:rPr>
              <a:t> </a:t>
            </a:r>
            <a:r>
              <a:rPr lang="en-US" sz="1100">
                <a:solidFill>
                  <a:srgbClr val="D19A66"/>
                </a:solidFill>
                <a:latin typeface="Consolas"/>
              </a:rPr>
              <a:t>class</a:t>
            </a:r>
            <a:r>
              <a:rPr lang="en-US" sz="1100">
                <a:solidFill>
                  <a:srgbClr val="ABB2BF"/>
                </a:solidFill>
                <a:latin typeface="Consolas"/>
              </a:rPr>
              <a:t>=</a:t>
            </a:r>
            <a:r>
              <a:rPr lang="en-US" sz="1100">
                <a:solidFill>
                  <a:srgbClr val="98C379"/>
                </a:solidFill>
                <a:latin typeface="Consolas"/>
              </a:rPr>
              <a:t>"px-4 py-5 my-5 text-center text-light"</a:t>
            </a:r>
            <a:r>
              <a:rPr lang="en-US" sz="1100">
                <a:solidFill>
                  <a:srgbClr val="ABB2BF"/>
                </a:solidFill>
                <a:latin typeface="Consolas"/>
              </a:rPr>
              <a:t>&gt;</a:t>
            </a:r>
            <a:endParaRPr lang="en-US"/>
          </a:p>
          <a:p>
            <a:pPr algn="l"/>
            <a:r>
              <a:rPr lang="en-US" sz="1100">
                <a:solidFill>
                  <a:srgbClr val="ABB2BF"/>
                </a:solidFill>
                <a:latin typeface="Consolas"/>
              </a:rPr>
              <a:t>        &lt;</a:t>
            </a:r>
            <a:r>
              <a:rPr lang="en-US" sz="1100" err="1">
                <a:solidFill>
                  <a:srgbClr val="E06C75"/>
                </a:solidFill>
                <a:latin typeface="Consolas"/>
              </a:rPr>
              <a:t>img</a:t>
            </a:r>
            <a:r>
              <a:rPr lang="en-US" sz="1100">
                <a:solidFill>
                  <a:srgbClr val="ABB2BF"/>
                </a:solidFill>
                <a:latin typeface="Consolas"/>
              </a:rPr>
              <a:t> </a:t>
            </a:r>
            <a:r>
              <a:rPr lang="en-US" sz="1100">
                <a:solidFill>
                  <a:srgbClr val="D19A66"/>
                </a:solidFill>
                <a:latin typeface="Consolas"/>
              </a:rPr>
              <a:t>class</a:t>
            </a:r>
            <a:r>
              <a:rPr lang="en-US" sz="1100">
                <a:solidFill>
                  <a:srgbClr val="ABB2BF"/>
                </a:solidFill>
                <a:latin typeface="Consolas"/>
              </a:rPr>
              <a:t>=</a:t>
            </a:r>
            <a:r>
              <a:rPr lang="en-US" sz="1100">
                <a:solidFill>
                  <a:srgbClr val="98C379"/>
                </a:solidFill>
                <a:latin typeface="Consolas"/>
              </a:rPr>
              <a:t>"d-block mx-auto mb-4"</a:t>
            </a:r>
            <a:r>
              <a:rPr lang="en-US" sz="1100">
                <a:solidFill>
                  <a:srgbClr val="ABB2BF"/>
                </a:solidFill>
                <a:latin typeface="Consolas"/>
              </a:rPr>
              <a:t> </a:t>
            </a:r>
            <a:r>
              <a:rPr lang="en-US" sz="1100" err="1">
                <a:solidFill>
                  <a:srgbClr val="D19A66"/>
                </a:solidFill>
                <a:latin typeface="Consolas"/>
              </a:rPr>
              <a:t>src</a:t>
            </a:r>
            <a:r>
              <a:rPr lang="en-US" sz="1100">
                <a:solidFill>
                  <a:srgbClr val="ABB2BF"/>
                </a:solidFill>
                <a:latin typeface="Consolas"/>
              </a:rPr>
              <a:t>=</a:t>
            </a:r>
            <a:r>
              <a:rPr lang="en-US" sz="1100">
                <a:solidFill>
                  <a:srgbClr val="98C379"/>
                </a:solidFill>
                <a:latin typeface="Consolas"/>
              </a:rPr>
              <a:t>"</a:t>
            </a:r>
            <a:r>
              <a:rPr lang="en-US" sz="1100" err="1">
                <a:solidFill>
                  <a:srgbClr val="98C379"/>
                </a:solidFill>
                <a:latin typeface="Consolas"/>
              </a:rPr>
              <a:t>img</a:t>
            </a:r>
            <a:r>
              <a:rPr lang="en-US" sz="1100">
                <a:solidFill>
                  <a:srgbClr val="98C379"/>
                </a:solidFill>
                <a:latin typeface="Consolas"/>
              </a:rPr>
              <a:t>/Blog-hero-logo.png"</a:t>
            </a:r>
            <a:r>
              <a:rPr lang="en-US" sz="1100">
                <a:solidFill>
                  <a:srgbClr val="ABB2BF"/>
                </a:solidFill>
                <a:latin typeface="Consolas"/>
              </a:rPr>
              <a:t> </a:t>
            </a:r>
            <a:r>
              <a:rPr lang="en-US" sz="1100">
                <a:solidFill>
                  <a:srgbClr val="D19A66"/>
                </a:solidFill>
                <a:latin typeface="Consolas"/>
              </a:rPr>
              <a:t>alt</a:t>
            </a:r>
            <a:r>
              <a:rPr lang="en-US" sz="1100">
                <a:solidFill>
                  <a:srgbClr val="ABB2BF"/>
                </a:solidFill>
                <a:latin typeface="Consolas"/>
              </a:rPr>
              <a:t>=</a:t>
            </a:r>
            <a:r>
              <a:rPr lang="en-US" sz="1100">
                <a:solidFill>
                  <a:srgbClr val="98C379"/>
                </a:solidFill>
                <a:latin typeface="Consolas"/>
              </a:rPr>
              <a:t>""</a:t>
            </a:r>
            <a:r>
              <a:rPr lang="en-US" sz="1100">
                <a:solidFill>
                  <a:srgbClr val="ABB2BF"/>
                </a:solidFill>
                <a:latin typeface="Consolas"/>
              </a:rPr>
              <a:t> </a:t>
            </a:r>
            <a:r>
              <a:rPr lang="en-US" sz="1100">
                <a:solidFill>
                  <a:srgbClr val="D19A66"/>
                </a:solidFill>
                <a:latin typeface="Consolas"/>
              </a:rPr>
              <a:t>width</a:t>
            </a:r>
            <a:r>
              <a:rPr lang="en-US" sz="1100">
                <a:solidFill>
                  <a:srgbClr val="ABB2BF"/>
                </a:solidFill>
                <a:latin typeface="Consolas"/>
              </a:rPr>
              <a:t>=</a:t>
            </a:r>
            <a:r>
              <a:rPr lang="en-US" sz="1100">
                <a:solidFill>
                  <a:srgbClr val="98C379"/>
                </a:solidFill>
                <a:latin typeface="Consolas"/>
              </a:rPr>
              <a:t>"72"</a:t>
            </a:r>
            <a:r>
              <a:rPr lang="en-US" sz="1100">
                <a:solidFill>
                  <a:srgbClr val="ABB2BF"/>
                </a:solidFill>
                <a:latin typeface="Consolas"/>
              </a:rPr>
              <a:t> </a:t>
            </a:r>
            <a:r>
              <a:rPr lang="en-US" sz="1100">
                <a:solidFill>
                  <a:srgbClr val="D19A66"/>
                </a:solidFill>
                <a:latin typeface="Consolas"/>
              </a:rPr>
              <a:t>height</a:t>
            </a:r>
            <a:r>
              <a:rPr lang="en-US" sz="1100">
                <a:solidFill>
                  <a:srgbClr val="ABB2BF"/>
                </a:solidFill>
                <a:latin typeface="Consolas"/>
              </a:rPr>
              <a:t>=</a:t>
            </a:r>
            <a:r>
              <a:rPr lang="en-US" sz="1100">
                <a:solidFill>
                  <a:srgbClr val="98C379"/>
                </a:solidFill>
                <a:latin typeface="Consolas"/>
              </a:rPr>
              <a:t>"60"</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h1</a:t>
            </a:r>
            <a:r>
              <a:rPr lang="en-US" sz="1100">
                <a:solidFill>
                  <a:srgbClr val="ABB2BF"/>
                </a:solidFill>
                <a:latin typeface="Consolas"/>
              </a:rPr>
              <a:t> </a:t>
            </a:r>
            <a:r>
              <a:rPr lang="en-US" sz="1100">
                <a:solidFill>
                  <a:srgbClr val="D19A66"/>
                </a:solidFill>
                <a:latin typeface="Consolas"/>
              </a:rPr>
              <a:t>class</a:t>
            </a:r>
            <a:r>
              <a:rPr lang="en-US" sz="1100">
                <a:solidFill>
                  <a:srgbClr val="ABB2BF"/>
                </a:solidFill>
                <a:latin typeface="Consolas"/>
              </a:rPr>
              <a:t>=</a:t>
            </a:r>
            <a:r>
              <a:rPr lang="en-US" sz="1100">
                <a:solidFill>
                  <a:srgbClr val="98C379"/>
                </a:solidFill>
                <a:latin typeface="Consolas"/>
              </a:rPr>
              <a:t>"display-5 </a:t>
            </a:r>
            <a:r>
              <a:rPr lang="en-US" sz="1100" err="1">
                <a:solidFill>
                  <a:srgbClr val="98C379"/>
                </a:solidFill>
                <a:latin typeface="Consolas"/>
              </a:rPr>
              <a:t>fw</a:t>
            </a:r>
            <a:r>
              <a:rPr lang="en-US" sz="1100">
                <a:solidFill>
                  <a:srgbClr val="98C379"/>
                </a:solidFill>
                <a:latin typeface="Consolas"/>
              </a:rPr>
              <a:t>-bold"</a:t>
            </a:r>
            <a:r>
              <a:rPr lang="en-US" sz="1100">
                <a:solidFill>
                  <a:srgbClr val="ABB2BF"/>
                </a:solidFill>
                <a:latin typeface="Consolas"/>
              </a:rPr>
              <a:t>&gt;Titan Fitness Center&lt;/</a:t>
            </a:r>
            <a:r>
              <a:rPr lang="en-US" sz="1100">
                <a:solidFill>
                  <a:srgbClr val="E06C75"/>
                </a:solidFill>
                <a:latin typeface="Consolas"/>
              </a:rPr>
              <a:t>h1</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div</a:t>
            </a:r>
            <a:r>
              <a:rPr lang="en-US" sz="1100">
                <a:solidFill>
                  <a:srgbClr val="ABB2BF"/>
                </a:solidFill>
                <a:latin typeface="Consolas"/>
              </a:rPr>
              <a:t> </a:t>
            </a:r>
            <a:r>
              <a:rPr lang="en-US" sz="1100">
                <a:solidFill>
                  <a:srgbClr val="D19A66"/>
                </a:solidFill>
                <a:latin typeface="Consolas"/>
              </a:rPr>
              <a:t>class</a:t>
            </a:r>
            <a:r>
              <a:rPr lang="en-US" sz="1100">
                <a:solidFill>
                  <a:srgbClr val="ABB2BF"/>
                </a:solidFill>
                <a:latin typeface="Consolas"/>
              </a:rPr>
              <a:t>=</a:t>
            </a:r>
            <a:r>
              <a:rPr lang="en-US" sz="1100">
                <a:solidFill>
                  <a:srgbClr val="98C379"/>
                </a:solidFill>
                <a:latin typeface="Consolas"/>
              </a:rPr>
              <a:t>"col-lg-6 mx-auto"</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p</a:t>
            </a:r>
            <a:r>
              <a:rPr lang="en-US" sz="1100">
                <a:solidFill>
                  <a:srgbClr val="ABB2BF"/>
                </a:solidFill>
                <a:latin typeface="Consolas"/>
              </a:rPr>
              <a:t> </a:t>
            </a:r>
            <a:r>
              <a:rPr lang="en-US" sz="1100">
                <a:solidFill>
                  <a:srgbClr val="D19A66"/>
                </a:solidFill>
                <a:latin typeface="Consolas"/>
              </a:rPr>
              <a:t>class</a:t>
            </a:r>
            <a:r>
              <a:rPr lang="en-US" sz="1100">
                <a:solidFill>
                  <a:srgbClr val="ABB2BF"/>
                </a:solidFill>
                <a:latin typeface="Consolas"/>
              </a:rPr>
              <a:t>=</a:t>
            </a:r>
            <a:r>
              <a:rPr lang="en-US" sz="1100">
                <a:solidFill>
                  <a:srgbClr val="98C379"/>
                </a:solidFill>
                <a:latin typeface="Consolas"/>
              </a:rPr>
              <a:t>"lead mb-4"</a:t>
            </a:r>
            <a:r>
              <a:rPr lang="en-US" sz="1100">
                <a:solidFill>
                  <a:srgbClr val="ABB2BF"/>
                </a:solidFill>
                <a:latin typeface="Consolas"/>
              </a:rPr>
              <a:t>&gt;"Get inspired and informed with Titan Fitness Center's blog page, featuring expert</a:t>
            </a:r>
            <a:endParaRPr lang="en-US"/>
          </a:p>
          <a:p>
            <a:pPr algn="l"/>
            <a:r>
              <a:rPr lang="en-US" sz="1100">
                <a:solidFill>
                  <a:srgbClr val="ABB2BF"/>
                </a:solidFill>
                <a:latin typeface="Consolas"/>
              </a:rPr>
              <a:t>                insights on health and wellness, workout tips, nutrition advice, and more. Join our community of fitness</a:t>
            </a:r>
            <a:endParaRPr lang="en-US"/>
          </a:p>
          <a:p>
            <a:pPr algn="l"/>
            <a:r>
              <a:rPr lang="en-US" sz="1100">
                <a:solidFill>
                  <a:srgbClr val="ABB2BF"/>
                </a:solidFill>
                <a:latin typeface="Consolas"/>
              </a:rPr>
              <a:t>                enthusiasts and stay up-to-date with the latest trends and developments in the fitness world."&lt;/</a:t>
            </a:r>
            <a:r>
              <a:rPr lang="en-US" sz="1100">
                <a:solidFill>
                  <a:srgbClr val="E06C75"/>
                </a:solidFill>
                <a:latin typeface="Consolas"/>
              </a:rPr>
              <a:t>p</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div</a:t>
            </a:r>
            <a:r>
              <a:rPr lang="en-US" sz="1100">
                <a:solidFill>
                  <a:srgbClr val="ABB2BF"/>
                </a:solidFill>
                <a:latin typeface="Consolas"/>
              </a:rPr>
              <a:t> </a:t>
            </a:r>
            <a:r>
              <a:rPr lang="en-US" sz="1100">
                <a:solidFill>
                  <a:srgbClr val="D19A66"/>
                </a:solidFill>
                <a:latin typeface="Consolas"/>
              </a:rPr>
              <a:t>class</a:t>
            </a:r>
            <a:r>
              <a:rPr lang="en-US" sz="1100">
                <a:solidFill>
                  <a:srgbClr val="ABB2BF"/>
                </a:solidFill>
                <a:latin typeface="Consolas"/>
              </a:rPr>
              <a:t>=</a:t>
            </a:r>
            <a:r>
              <a:rPr lang="en-US" sz="1100">
                <a:solidFill>
                  <a:srgbClr val="98C379"/>
                </a:solidFill>
                <a:latin typeface="Consolas"/>
              </a:rPr>
              <a:t>"d-grid gap-2 d-</a:t>
            </a:r>
            <a:r>
              <a:rPr lang="en-US" sz="1100" err="1">
                <a:solidFill>
                  <a:srgbClr val="98C379"/>
                </a:solidFill>
                <a:latin typeface="Consolas"/>
              </a:rPr>
              <a:t>sm</a:t>
            </a:r>
            <a:r>
              <a:rPr lang="en-US" sz="1100">
                <a:solidFill>
                  <a:srgbClr val="98C379"/>
                </a:solidFill>
                <a:latin typeface="Consolas"/>
              </a:rPr>
              <a:t>-flex justify-content-</a:t>
            </a:r>
            <a:r>
              <a:rPr lang="en-US" sz="1100" err="1">
                <a:solidFill>
                  <a:srgbClr val="98C379"/>
                </a:solidFill>
                <a:latin typeface="Consolas"/>
              </a:rPr>
              <a:t>sm</a:t>
            </a:r>
            <a:r>
              <a:rPr lang="en-US" sz="1100">
                <a:solidFill>
                  <a:srgbClr val="98C379"/>
                </a:solidFill>
                <a:latin typeface="Consolas"/>
              </a:rPr>
              <a:t>-center"</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button</a:t>
            </a:r>
            <a:r>
              <a:rPr lang="en-US" sz="1100">
                <a:solidFill>
                  <a:srgbClr val="ABB2BF"/>
                </a:solidFill>
                <a:latin typeface="Consolas"/>
              </a:rPr>
              <a:t> </a:t>
            </a:r>
            <a:r>
              <a:rPr lang="en-US" sz="1100">
                <a:solidFill>
                  <a:srgbClr val="D19A66"/>
                </a:solidFill>
                <a:latin typeface="Consolas"/>
              </a:rPr>
              <a:t>type</a:t>
            </a:r>
            <a:r>
              <a:rPr lang="en-US" sz="1100">
                <a:solidFill>
                  <a:srgbClr val="ABB2BF"/>
                </a:solidFill>
                <a:latin typeface="Consolas"/>
              </a:rPr>
              <a:t>=</a:t>
            </a:r>
            <a:r>
              <a:rPr lang="en-US" sz="1100">
                <a:solidFill>
                  <a:srgbClr val="98C379"/>
                </a:solidFill>
                <a:latin typeface="Consolas"/>
              </a:rPr>
              <a:t>"button"</a:t>
            </a:r>
            <a:r>
              <a:rPr lang="en-US" sz="1100">
                <a:solidFill>
                  <a:srgbClr val="ABB2BF"/>
                </a:solidFill>
                <a:latin typeface="Consolas"/>
              </a:rPr>
              <a:t> </a:t>
            </a:r>
            <a:r>
              <a:rPr lang="en-US" sz="1100">
                <a:solidFill>
                  <a:srgbClr val="D19A66"/>
                </a:solidFill>
                <a:latin typeface="Consolas"/>
              </a:rPr>
              <a:t>data-bs-toggle</a:t>
            </a:r>
            <a:r>
              <a:rPr lang="en-US" sz="1100">
                <a:solidFill>
                  <a:srgbClr val="ABB2BF"/>
                </a:solidFill>
                <a:latin typeface="Consolas"/>
              </a:rPr>
              <a:t>=</a:t>
            </a:r>
            <a:r>
              <a:rPr lang="en-US" sz="1100">
                <a:solidFill>
                  <a:srgbClr val="98C379"/>
                </a:solidFill>
                <a:latin typeface="Consolas"/>
              </a:rPr>
              <a:t>"modal"</a:t>
            </a:r>
            <a:r>
              <a:rPr lang="en-US" sz="1100">
                <a:solidFill>
                  <a:srgbClr val="ABB2BF"/>
                </a:solidFill>
                <a:latin typeface="Consolas"/>
              </a:rPr>
              <a:t> </a:t>
            </a:r>
            <a:r>
              <a:rPr lang="en-US" sz="1100">
                <a:solidFill>
                  <a:srgbClr val="D19A66"/>
                </a:solidFill>
                <a:latin typeface="Consolas"/>
              </a:rPr>
              <a:t>data-bs-target</a:t>
            </a:r>
            <a:r>
              <a:rPr lang="en-US" sz="1100">
                <a:solidFill>
                  <a:srgbClr val="ABB2BF"/>
                </a:solidFill>
                <a:latin typeface="Consolas"/>
              </a:rPr>
              <a:t>=</a:t>
            </a:r>
            <a:r>
              <a:rPr lang="en-US" sz="1100">
                <a:solidFill>
                  <a:srgbClr val="98C379"/>
                </a:solidFill>
                <a:latin typeface="Consolas"/>
              </a:rPr>
              <a:t>"#sign-</a:t>
            </a:r>
            <a:r>
              <a:rPr lang="en-US" sz="1100" err="1">
                <a:solidFill>
                  <a:srgbClr val="98C379"/>
                </a:solidFill>
                <a:latin typeface="Consolas"/>
              </a:rPr>
              <a:t>upModal</a:t>
            </a:r>
            <a:r>
              <a:rPr lang="en-US" sz="1100">
                <a:solidFill>
                  <a:srgbClr val="98C379"/>
                </a:solidFill>
                <a:latin typeface="Consolas"/>
              </a:rPr>
              <a:t>"</a:t>
            </a:r>
            <a:endParaRPr lang="en-US"/>
          </a:p>
          <a:p>
            <a:pPr algn="l"/>
            <a:r>
              <a:rPr lang="en-US" sz="1100">
                <a:solidFill>
                  <a:srgbClr val="ABB2BF"/>
                </a:solidFill>
                <a:latin typeface="Consolas"/>
              </a:rPr>
              <a:t>                    </a:t>
            </a:r>
            <a:r>
              <a:rPr lang="en-US" sz="1100">
                <a:solidFill>
                  <a:srgbClr val="D19A66"/>
                </a:solidFill>
                <a:latin typeface="Consolas"/>
              </a:rPr>
              <a:t>class</a:t>
            </a:r>
            <a:r>
              <a:rPr lang="en-US" sz="1100">
                <a:solidFill>
                  <a:srgbClr val="ABB2BF"/>
                </a:solidFill>
                <a:latin typeface="Consolas"/>
              </a:rPr>
              <a:t>=</a:t>
            </a:r>
            <a:r>
              <a:rPr lang="en-US" sz="1100">
                <a:solidFill>
                  <a:srgbClr val="98C379"/>
                </a:solidFill>
                <a:latin typeface="Consolas"/>
              </a:rPr>
              <a:t>"</a:t>
            </a:r>
            <a:r>
              <a:rPr lang="en-US" sz="1100" err="1">
                <a:solidFill>
                  <a:srgbClr val="98C379"/>
                </a:solidFill>
                <a:latin typeface="Consolas"/>
              </a:rPr>
              <a:t>btn</a:t>
            </a:r>
            <a:r>
              <a:rPr lang="en-US" sz="1100">
                <a:solidFill>
                  <a:srgbClr val="98C379"/>
                </a:solidFill>
                <a:latin typeface="Consolas"/>
              </a:rPr>
              <a:t> </a:t>
            </a:r>
            <a:r>
              <a:rPr lang="en-US" sz="1100" err="1">
                <a:solidFill>
                  <a:srgbClr val="98C379"/>
                </a:solidFill>
                <a:latin typeface="Consolas"/>
              </a:rPr>
              <a:t>btn</a:t>
            </a:r>
            <a:r>
              <a:rPr lang="en-US" sz="1100">
                <a:solidFill>
                  <a:srgbClr val="98C379"/>
                </a:solidFill>
                <a:latin typeface="Consolas"/>
              </a:rPr>
              <a:t>-primary </a:t>
            </a:r>
            <a:r>
              <a:rPr lang="en-US" sz="1100" err="1">
                <a:solidFill>
                  <a:srgbClr val="98C379"/>
                </a:solidFill>
                <a:latin typeface="Consolas"/>
              </a:rPr>
              <a:t>btn</a:t>
            </a:r>
            <a:r>
              <a:rPr lang="en-US" sz="1100">
                <a:solidFill>
                  <a:srgbClr val="98C379"/>
                </a:solidFill>
                <a:latin typeface="Consolas"/>
              </a:rPr>
              <a:t>-lg px-4 gap-3"</a:t>
            </a:r>
            <a:r>
              <a:rPr lang="en-US" sz="1100">
                <a:solidFill>
                  <a:srgbClr val="ABB2BF"/>
                </a:solidFill>
                <a:latin typeface="Consolas"/>
              </a:rPr>
              <a:t>&gt;Sign-up&lt;/</a:t>
            </a:r>
            <a:r>
              <a:rPr lang="en-US" sz="1100">
                <a:solidFill>
                  <a:srgbClr val="E06C75"/>
                </a:solidFill>
                <a:latin typeface="Consolas"/>
              </a:rPr>
              <a:t>button</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button</a:t>
            </a:r>
            <a:r>
              <a:rPr lang="en-US" sz="1100">
                <a:solidFill>
                  <a:srgbClr val="ABB2BF"/>
                </a:solidFill>
                <a:latin typeface="Consolas"/>
              </a:rPr>
              <a:t> </a:t>
            </a:r>
            <a:r>
              <a:rPr lang="en-US" sz="1100">
                <a:solidFill>
                  <a:srgbClr val="D19A66"/>
                </a:solidFill>
                <a:latin typeface="Consolas"/>
              </a:rPr>
              <a:t>type</a:t>
            </a:r>
            <a:r>
              <a:rPr lang="en-US" sz="1100">
                <a:solidFill>
                  <a:srgbClr val="ABB2BF"/>
                </a:solidFill>
                <a:latin typeface="Consolas"/>
              </a:rPr>
              <a:t>=</a:t>
            </a:r>
            <a:r>
              <a:rPr lang="en-US" sz="1100">
                <a:solidFill>
                  <a:srgbClr val="98C379"/>
                </a:solidFill>
                <a:latin typeface="Consolas"/>
              </a:rPr>
              <a:t>"button"</a:t>
            </a:r>
            <a:r>
              <a:rPr lang="en-US" sz="1100">
                <a:solidFill>
                  <a:srgbClr val="ABB2BF"/>
                </a:solidFill>
                <a:latin typeface="Consolas"/>
              </a:rPr>
              <a:t> </a:t>
            </a:r>
            <a:r>
              <a:rPr lang="en-US" sz="1100">
                <a:solidFill>
                  <a:srgbClr val="D19A66"/>
                </a:solidFill>
                <a:latin typeface="Consolas"/>
              </a:rPr>
              <a:t>data-bs-toggle</a:t>
            </a:r>
            <a:r>
              <a:rPr lang="en-US" sz="1100">
                <a:solidFill>
                  <a:srgbClr val="ABB2BF"/>
                </a:solidFill>
                <a:latin typeface="Consolas"/>
              </a:rPr>
              <a:t>=</a:t>
            </a:r>
            <a:r>
              <a:rPr lang="en-US" sz="1100">
                <a:solidFill>
                  <a:srgbClr val="98C379"/>
                </a:solidFill>
                <a:latin typeface="Consolas"/>
              </a:rPr>
              <a:t>"modal"</a:t>
            </a:r>
            <a:r>
              <a:rPr lang="en-US" sz="1100">
                <a:solidFill>
                  <a:srgbClr val="ABB2BF"/>
                </a:solidFill>
                <a:latin typeface="Consolas"/>
              </a:rPr>
              <a:t> </a:t>
            </a:r>
            <a:r>
              <a:rPr lang="en-US" sz="1100">
                <a:solidFill>
                  <a:srgbClr val="D19A66"/>
                </a:solidFill>
                <a:latin typeface="Consolas"/>
              </a:rPr>
              <a:t>data-bs-target</a:t>
            </a:r>
            <a:r>
              <a:rPr lang="en-US" sz="1100">
                <a:solidFill>
                  <a:srgbClr val="ABB2BF"/>
                </a:solidFill>
                <a:latin typeface="Consolas"/>
              </a:rPr>
              <a:t>=</a:t>
            </a:r>
            <a:r>
              <a:rPr lang="en-US" sz="1100">
                <a:solidFill>
                  <a:srgbClr val="98C379"/>
                </a:solidFill>
                <a:latin typeface="Consolas"/>
              </a:rPr>
              <a:t>"#sign-</a:t>
            </a:r>
            <a:r>
              <a:rPr lang="en-US" sz="1100" err="1">
                <a:solidFill>
                  <a:srgbClr val="98C379"/>
                </a:solidFill>
                <a:latin typeface="Consolas"/>
              </a:rPr>
              <a:t>inModal</a:t>
            </a:r>
            <a:r>
              <a:rPr lang="en-US" sz="1100">
                <a:solidFill>
                  <a:srgbClr val="98C379"/>
                </a:solidFill>
                <a:latin typeface="Consolas"/>
              </a:rPr>
              <a:t>"</a:t>
            </a:r>
            <a:endParaRPr lang="en-US"/>
          </a:p>
          <a:p>
            <a:pPr algn="l"/>
            <a:r>
              <a:rPr lang="en-US" sz="1100">
                <a:solidFill>
                  <a:srgbClr val="ABB2BF"/>
                </a:solidFill>
                <a:latin typeface="Consolas"/>
              </a:rPr>
              <a:t>                    </a:t>
            </a:r>
            <a:r>
              <a:rPr lang="en-US" sz="1100">
                <a:solidFill>
                  <a:srgbClr val="D19A66"/>
                </a:solidFill>
                <a:latin typeface="Consolas"/>
              </a:rPr>
              <a:t>class</a:t>
            </a:r>
            <a:r>
              <a:rPr lang="en-US" sz="1100">
                <a:solidFill>
                  <a:srgbClr val="ABB2BF"/>
                </a:solidFill>
                <a:latin typeface="Consolas"/>
              </a:rPr>
              <a:t>=</a:t>
            </a:r>
            <a:r>
              <a:rPr lang="en-US" sz="1100">
                <a:solidFill>
                  <a:srgbClr val="98C379"/>
                </a:solidFill>
                <a:latin typeface="Consolas"/>
              </a:rPr>
              <a:t>"</a:t>
            </a:r>
            <a:r>
              <a:rPr lang="en-US" sz="1100" err="1">
                <a:solidFill>
                  <a:srgbClr val="98C379"/>
                </a:solidFill>
                <a:latin typeface="Consolas"/>
              </a:rPr>
              <a:t>btn</a:t>
            </a:r>
            <a:r>
              <a:rPr lang="en-US" sz="1100">
                <a:solidFill>
                  <a:srgbClr val="98C379"/>
                </a:solidFill>
                <a:latin typeface="Consolas"/>
              </a:rPr>
              <a:t> </a:t>
            </a:r>
            <a:r>
              <a:rPr lang="en-US" sz="1100" err="1">
                <a:solidFill>
                  <a:srgbClr val="98C379"/>
                </a:solidFill>
                <a:latin typeface="Consolas"/>
              </a:rPr>
              <a:t>btn</a:t>
            </a:r>
            <a:r>
              <a:rPr lang="en-US" sz="1100">
                <a:solidFill>
                  <a:srgbClr val="98C379"/>
                </a:solidFill>
                <a:latin typeface="Consolas"/>
              </a:rPr>
              <a:t>-outline-secondary </a:t>
            </a:r>
            <a:r>
              <a:rPr lang="en-US" sz="1100" err="1">
                <a:solidFill>
                  <a:srgbClr val="98C379"/>
                </a:solidFill>
                <a:latin typeface="Consolas"/>
              </a:rPr>
              <a:t>btn</a:t>
            </a:r>
            <a:r>
              <a:rPr lang="en-US" sz="1100">
                <a:solidFill>
                  <a:srgbClr val="98C379"/>
                </a:solidFill>
                <a:latin typeface="Consolas"/>
              </a:rPr>
              <a:t>-lg px-4"</a:t>
            </a:r>
            <a:r>
              <a:rPr lang="en-US" sz="1100">
                <a:solidFill>
                  <a:srgbClr val="ABB2BF"/>
                </a:solidFill>
                <a:latin typeface="Consolas"/>
              </a:rPr>
              <a:t>&gt;Sign-in&lt;/</a:t>
            </a:r>
            <a:r>
              <a:rPr lang="en-US" sz="1100">
                <a:solidFill>
                  <a:srgbClr val="E06C75"/>
                </a:solidFill>
                <a:latin typeface="Consolas"/>
              </a:rPr>
              <a:t>button</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div</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div</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div</a:t>
            </a:r>
            <a:r>
              <a:rPr lang="en-US" sz="1100">
                <a:solidFill>
                  <a:srgbClr val="ABB2BF"/>
                </a:solidFill>
                <a:latin typeface="Consolas"/>
              </a:rPr>
              <a:t>&gt;</a:t>
            </a:r>
            <a:endParaRPr lang="en-US"/>
          </a:p>
          <a:p>
            <a:pPr algn="l"/>
            <a:endParaRPr lang="en-US" sz="1100">
              <a:solidFill>
                <a:srgbClr val="ABB2BF"/>
              </a:solidFill>
              <a:latin typeface="Consolas"/>
            </a:endParaRPr>
          </a:p>
        </p:txBody>
      </p:sp>
      <p:sp>
        <p:nvSpPr>
          <p:cNvPr id="4" name="TextBox 3">
            <a:extLst>
              <a:ext uri="{FF2B5EF4-FFF2-40B4-BE49-F238E27FC236}">
                <a16:creationId xmlns:a16="http://schemas.microsoft.com/office/drawing/2014/main" id="{68A7BFDA-453D-A5D3-E46B-E4548B2B27BA}"/>
              </a:ext>
            </a:extLst>
          </p:cNvPr>
          <p:cNvSpPr txBox="1"/>
          <p:nvPr/>
        </p:nvSpPr>
        <p:spPr>
          <a:xfrm>
            <a:off x="70339" y="980344"/>
            <a:ext cx="3648806"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D1D5DB"/>
                </a:solidFill>
                <a:ea typeface="+mn-lt"/>
                <a:cs typeface="+mn-lt"/>
              </a:rPr>
              <a:t>This is a code snippet for the hero section of a fitness center's blog page. The hero section typically appears at the top of the page and is designed to grab the viewer's attention with an engaging headline, imagery, and call-to-action buttons.</a:t>
            </a:r>
            <a:endParaRPr lang="en-US" sz="1000"/>
          </a:p>
          <a:p>
            <a:r>
              <a:rPr lang="en-US" sz="1000">
                <a:solidFill>
                  <a:srgbClr val="D1D5DB"/>
                </a:solidFill>
                <a:ea typeface="+mn-lt"/>
                <a:cs typeface="+mn-lt"/>
              </a:rPr>
              <a:t>The code is written in HTML and includes various classes that define the styling and layout of the elements. The "px-4 py-5 my-5" classes define padding and margin for the container div, while "text-center text-light" centers the text and sets the color to light.</a:t>
            </a:r>
            <a:endParaRPr lang="en-US" sz="1000"/>
          </a:p>
          <a:p>
            <a:r>
              <a:rPr lang="en-US" sz="1000">
                <a:solidFill>
                  <a:srgbClr val="D1D5DB"/>
                </a:solidFill>
                <a:ea typeface="+mn-lt"/>
                <a:cs typeface="+mn-lt"/>
              </a:rPr>
              <a:t>The "</a:t>
            </a:r>
            <a:r>
              <a:rPr lang="en-US" sz="1000" err="1">
                <a:solidFill>
                  <a:srgbClr val="D1D5DB"/>
                </a:solidFill>
                <a:ea typeface="+mn-lt"/>
                <a:cs typeface="+mn-lt"/>
              </a:rPr>
              <a:t>img</a:t>
            </a:r>
            <a:r>
              <a:rPr lang="en-US" sz="1000">
                <a:solidFill>
                  <a:srgbClr val="D1D5DB"/>
                </a:solidFill>
                <a:ea typeface="+mn-lt"/>
                <a:cs typeface="+mn-lt"/>
              </a:rPr>
              <a:t>" tag includes the fitness center's logo, while the "h1" tag contains the headline "Titan Fitness Center" with the "display-5 </a:t>
            </a:r>
            <a:r>
              <a:rPr lang="en-US" sz="1000" err="1">
                <a:solidFill>
                  <a:srgbClr val="D1D5DB"/>
                </a:solidFill>
                <a:ea typeface="+mn-lt"/>
                <a:cs typeface="+mn-lt"/>
              </a:rPr>
              <a:t>fw</a:t>
            </a:r>
            <a:r>
              <a:rPr lang="en-US" sz="1000">
                <a:solidFill>
                  <a:srgbClr val="D1D5DB"/>
                </a:solidFill>
                <a:ea typeface="+mn-lt"/>
                <a:cs typeface="+mn-lt"/>
              </a:rPr>
              <a:t>-bold" classes for font styling. The "col-lg-6 mx-auto" class defines a column with a width of 6 on large screens and centers it horizontally.</a:t>
            </a:r>
            <a:endParaRPr lang="en-US" sz="1000"/>
          </a:p>
          <a:p>
            <a:r>
              <a:rPr lang="en-US" sz="1000">
                <a:solidFill>
                  <a:srgbClr val="D1D5DB"/>
                </a:solidFill>
                <a:ea typeface="+mn-lt"/>
                <a:cs typeface="+mn-lt"/>
              </a:rPr>
              <a:t>The "p" tag contains a lead paragraph describing the blog's purpose, and the "d-grid gap-2 d-</a:t>
            </a:r>
            <a:r>
              <a:rPr lang="en-US" sz="1000" err="1">
                <a:solidFill>
                  <a:srgbClr val="D1D5DB"/>
                </a:solidFill>
                <a:ea typeface="+mn-lt"/>
                <a:cs typeface="+mn-lt"/>
              </a:rPr>
              <a:t>sm</a:t>
            </a:r>
            <a:r>
              <a:rPr lang="en-US" sz="1000">
                <a:solidFill>
                  <a:srgbClr val="D1D5DB"/>
                </a:solidFill>
                <a:ea typeface="+mn-lt"/>
                <a:cs typeface="+mn-lt"/>
              </a:rPr>
              <a:t>-flex justify-content-</a:t>
            </a:r>
            <a:r>
              <a:rPr lang="en-US" sz="1000" err="1">
                <a:solidFill>
                  <a:srgbClr val="D1D5DB"/>
                </a:solidFill>
                <a:ea typeface="+mn-lt"/>
                <a:cs typeface="+mn-lt"/>
              </a:rPr>
              <a:t>sm</a:t>
            </a:r>
            <a:r>
              <a:rPr lang="en-US" sz="1000">
                <a:solidFill>
                  <a:srgbClr val="D1D5DB"/>
                </a:solidFill>
                <a:ea typeface="+mn-lt"/>
                <a:cs typeface="+mn-lt"/>
              </a:rPr>
              <a:t>-center" class defines a grid container for the buttons with spacing and center alignment.</a:t>
            </a:r>
            <a:endParaRPr lang="en-US" sz="1000"/>
          </a:p>
          <a:p>
            <a:r>
              <a:rPr lang="en-US" sz="1000">
                <a:solidFill>
                  <a:srgbClr val="D1D5DB"/>
                </a:solidFill>
                <a:ea typeface="+mn-lt"/>
                <a:cs typeface="+mn-lt"/>
              </a:rPr>
              <a:t>Finally, the two buttons are created using "button" tags with different classes and attributes. The first button has a primary color and opens a sign-up modal, while the second button has an outline and opens a sign-in modal.</a:t>
            </a:r>
            <a:endParaRPr lang="en-US" sz="1000"/>
          </a:p>
          <a:p>
            <a:endParaRPr lang="en-US" sz="1000">
              <a:solidFill>
                <a:srgbClr val="D1D5DB"/>
              </a:solidFill>
              <a:latin typeface="Source Code Pro Medium"/>
            </a:endParaRPr>
          </a:p>
        </p:txBody>
      </p:sp>
      <p:sp>
        <p:nvSpPr>
          <p:cNvPr id="5" name="TextBox 4">
            <a:extLst>
              <a:ext uri="{FF2B5EF4-FFF2-40B4-BE49-F238E27FC236}">
                <a16:creationId xmlns:a16="http://schemas.microsoft.com/office/drawing/2014/main" id="{9CA1F486-5DED-0AC1-EF29-F9E883927A79}"/>
              </a:ext>
            </a:extLst>
          </p:cNvPr>
          <p:cNvSpPr txBox="1"/>
          <p:nvPr/>
        </p:nvSpPr>
        <p:spPr>
          <a:xfrm>
            <a:off x="120893" y="175846"/>
            <a:ext cx="323988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latin typeface="Source Code Pro"/>
              </a:rPr>
              <a:t>Hero Section</a:t>
            </a:r>
          </a:p>
        </p:txBody>
      </p:sp>
    </p:spTree>
    <p:extLst>
      <p:ext uri="{BB962C8B-B14F-4D97-AF65-F5344CB8AC3E}">
        <p14:creationId xmlns:p14="http://schemas.microsoft.com/office/powerpoint/2010/main" val="34055429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9"/>
        <p:cNvGrpSpPr/>
        <p:nvPr/>
      </p:nvGrpSpPr>
      <p:grpSpPr>
        <a:xfrm>
          <a:off x="0" y="0"/>
          <a:ext cx="0" cy="0"/>
          <a:chOff x="0" y="0"/>
          <a:chExt cx="0" cy="0"/>
        </a:xfrm>
      </p:grpSpPr>
      <p:sp>
        <p:nvSpPr>
          <p:cNvPr id="3051" name="Google Shape;3051;p74"/>
          <p:cNvSpPr txBox="1">
            <a:spLocks noGrp="1"/>
          </p:cNvSpPr>
          <p:nvPr>
            <p:ph type="subTitle" idx="2"/>
          </p:nvPr>
        </p:nvSpPr>
        <p:spPr>
          <a:xfrm>
            <a:off x="3819450" y="4770450"/>
            <a:ext cx="1505100" cy="206100"/>
          </a:xfrm>
          <a:prstGeom prst="rect">
            <a:avLst/>
          </a:prstGeom>
        </p:spPr>
        <p:txBody>
          <a:bodyPr spcFirstLastPara="1" wrap="square" lIns="91425" tIns="91425" rIns="91425" bIns="91425" anchor="ctr" anchorCtr="0">
            <a:noAutofit/>
          </a:bodyPr>
          <a:lstStyle/>
          <a:p>
            <a:pPr marL="0" lvl="0" indent="0" algn="ctr" rtl="0">
              <a:spcBef>
                <a:spcPct val="0"/>
              </a:spcBef>
              <a:spcAft>
                <a:spcPts val="1200"/>
              </a:spcAft>
              <a:buNone/>
            </a:pPr>
            <a:r>
              <a:rPr lang="en"/>
              <a:t>#</a:t>
            </a:r>
          </a:p>
        </p:txBody>
      </p:sp>
      <p:sp>
        <p:nvSpPr>
          <p:cNvPr id="3052" name="Google Shape;3052;p74"/>
          <p:cNvSpPr txBox="1">
            <a:spLocks noGrp="1"/>
          </p:cNvSpPr>
          <p:nvPr>
            <p:ph type="subTitle" idx="3"/>
          </p:nvPr>
        </p:nvSpPr>
        <p:spPr>
          <a:xfrm>
            <a:off x="6906800" y="4770450"/>
            <a:ext cx="1505100" cy="206100"/>
          </a:xfrm>
          <a:prstGeom prst="rect">
            <a:avLst/>
          </a:prstGeom>
        </p:spPr>
        <p:txBody>
          <a:bodyPr spcFirstLastPara="1" wrap="square" lIns="91425" tIns="91425" rIns="0" bIns="91425" anchor="ctr" anchorCtr="0">
            <a:noAutofit/>
          </a:bodyPr>
          <a:lstStyle/>
          <a:p>
            <a:pPr marL="0" lvl="0" indent="0" algn="r" rtl="0">
              <a:spcBef>
                <a:spcPct val="0"/>
              </a:spcBef>
              <a:spcAft>
                <a:spcPts val="1200"/>
              </a:spcAft>
              <a:buNone/>
            </a:pPr>
            <a:r>
              <a:rPr lang="en"/>
              <a:t>#</a:t>
            </a:r>
          </a:p>
        </p:txBody>
      </p:sp>
      <p:sp>
        <p:nvSpPr>
          <p:cNvPr id="3054" name="Google Shape;3054;p74"/>
          <p:cNvSpPr txBox="1">
            <a:spLocks noGrp="1"/>
          </p:cNvSpPr>
          <p:nvPr>
            <p:ph type="subTitle" idx="1"/>
          </p:nvPr>
        </p:nvSpPr>
        <p:spPr>
          <a:xfrm>
            <a:off x="732100" y="4770450"/>
            <a:ext cx="2200200" cy="206100"/>
          </a:xfrm>
          <a:prstGeom prst="rect">
            <a:avLst/>
          </a:prstGeom>
        </p:spPr>
        <p:txBody>
          <a:bodyPr spcFirstLastPara="1" wrap="square" lIns="0" tIns="91425" rIns="91425" bIns="91425" anchor="ctr" anchorCtr="0">
            <a:noAutofit/>
          </a:bodyPr>
          <a:lstStyle/>
          <a:p>
            <a:pPr marL="0" lvl="0" indent="0" algn="l" rtl="0">
              <a:spcBef>
                <a:spcPct val="0"/>
              </a:spcBef>
              <a:spcAft>
                <a:spcPts val="1200"/>
              </a:spcAft>
              <a:buNone/>
            </a:pPr>
            <a:r>
              <a:rPr lang="en"/>
              <a:t>#</a:t>
            </a:r>
          </a:p>
        </p:txBody>
      </p:sp>
      <p:sp>
        <p:nvSpPr>
          <p:cNvPr id="3055" name="Google Shape;3055;p74"/>
          <p:cNvSpPr txBox="1">
            <a:spLocks noGrp="1"/>
          </p:cNvSpPr>
          <p:nvPr>
            <p:ph type="subTitle" idx="5"/>
          </p:nvPr>
        </p:nvSpPr>
        <p:spPr>
          <a:xfrm>
            <a:off x="1875600" y="4056800"/>
            <a:ext cx="5392800" cy="387000"/>
          </a:xfrm>
          <a:prstGeom prst="rect">
            <a:avLst/>
          </a:prstGeom>
        </p:spPr>
        <p:txBody>
          <a:bodyPr spcFirstLastPara="1" wrap="square" lIns="91425" tIns="91425" rIns="91425" bIns="91425" anchor="t" anchorCtr="0">
            <a:noAutofit/>
          </a:bodyPr>
          <a:lstStyle/>
          <a:p>
            <a:pPr marL="0" indent="0">
              <a:buClr>
                <a:schemeClr val="dk1"/>
              </a:buClr>
              <a:buSzPts val="1100"/>
            </a:pPr>
            <a:r>
              <a:rPr lang="en"/>
              <a:t>Blog Section</a:t>
            </a:r>
          </a:p>
          <a:p>
            <a:pPr marL="0" lvl="0" indent="0" algn="ctr" rtl="0">
              <a:spcBef>
                <a:spcPts val="1200"/>
              </a:spcBef>
              <a:spcAft>
                <a:spcPts val="1200"/>
              </a:spcAft>
              <a:buNone/>
            </a:pPr>
            <a:endParaRPr/>
          </a:p>
        </p:txBody>
      </p:sp>
      <p:pic>
        <p:nvPicPr>
          <p:cNvPr id="3" name="Picture 3" descr="Graphical user interface&#10;&#10;Description automatically generated">
            <a:extLst>
              <a:ext uri="{FF2B5EF4-FFF2-40B4-BE49-F238E27FC236}">
                <a16:creationId xmlns:a16="http://schemas.microsoft.com/office/drawing/2014/main" id="{2566F26B-FFF3-22E8-ACF5-CCA92BA2FD61}"/>
              </a:ext>
            </a:extLst>
          </p:cNvPr>
          <p:cNvPicPr>
            <a:picLocks noChangeAspect="1"/>
          </p:cNvPicPr>
          <p:nvPr/>
        </p:nvPicPr>
        <p:blipFill>
          <a:blip r:embed="rId3"/>
          <a:stretch>
            <a:fillRect/>
          </a:stretch>
        </p:blipFill>
        <p:spPr>
          <a:xfrm>
            <a:off x="1225216" y="1106730"/>
            <a:ext cx="6693567" cy="2759593"/>
          </a:xfrm>
          <a:prstGeom prst="rect">
            <a:avLst/>
          </a:prstGeom>
        </p:spPr>
      </p:pic>
    </p:spTree>
    <p:extLst>
      <p:ext uri="{BB962C8B-B14F-4D97-AF65-F5344CB8AC3E}">
        <p14:creationId xmlns:p14="http://schemas.microsoft.com/office/powerpoint/2010/main" val="2702877501"/>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dur="1000" fill="hold" nodeType="afterEffect">
                                  <p:stCondLst>
                                    <p:cond delay="0"/>
                                  </p:stCondLst>
                                  <p:childTnLst>
                                    <p:set>
                                      <p:cBhvr>
                                        <p:cTn id="6" dur="1" fill="hold">
                                          <p:stCondLst>
                                            <p:cond delay="0"/>
                                          </p:stCondLst>
                                        </p:cTn>
                                        <p:tgtEl>
                                          <p:spTgt spid="3055"/>
                                        </p:tgtEl>
                                        <p:attrNameLst>
                                          <p:attrName>style.visibility</p:attrName>
                                        </p:attrNameLst>
                                      </p:cBhvr>
                                      <p:to>
                                        <p:strVal val="visible"/>
                                      </p:to>
                                    </p:set>
                                    <p:animEffect transition="in" filter="fade">
                                      <p:cBhvr>
                                        <p:cTn id="7" dur="1000"/>
                                        <p:tgtEl>
                                          <p:spTgt spid="3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55" name="Google Shape;755;p44"/>
          <p:cNvSpPr txBox="1"/>
          <p:nvPr/>
        </p:nvSpPr>
        <p:spPr>
          <a:xfrm>
            <a:off x="4014788" y="245350"/>
            <a:ext cx="704700" cy="87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756" name="Google Shape;756;p44"/>
          <p:cNvSpPr txBox="1"/>
          <p:nvPr/>
        </p:nvSpPr>
        <p:spPr>
          <a:xfrm>
            <a:off x="7647283" y="4012246"/>
            <a:ext cx="519300" cy="75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757" name="Google Shape;757;p44"/>
          <p:cNvSpPr txBox="1"/>
          <p:nvPr/>
        </p:nvSpPr>
        <p:spPr>
          <a:xfrm>
            <a:off x="7808354" y="4300058"/>
            <a:ext cx="976200" cy="546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758" name="Google Shape;758;p44"/>
          <p:cNvSpPr txBox="1"/>
          <p:nvPr/>
        </p:nvSpPr>
        <p:spPr>
          <a:xfrm>
            <a:off x="3228215" y="574325"/>
            <a:ext cx="976200" cy="546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sp>
        <p:nvSpPr>
          <p:cNvPr id="3" name="Title 2">
            <a:extLst>
              <a:ext uri="{FF2B5EF4-FFF2-40B4-BE49-F238E27FC236}">
                <a16:creationId xmlns:a16="http://schemas.microsoft.com/office/drawing/2014/main" id="{B53EF00E-8B27-6F42-F57D-168FE5703638}"/>
              </a:ext>
            </a:extLst>
          </p:cNvPr>
          <p:cNvSpPr>
            <a:spLocks noGrp="1"/>
          </p:cNvSpPr>
          <p:nvPr>
            <p:ph type="title"/>
          </p:nvPr>
        </p:nvSpPr>
        <p:spPr>
          <a:xfrm>
            <a:off x="4370521" y="487255"/>
            <a:ext cx="4652244" cy="4411780"/>
          </a:xfrm>
        </p:spPr>
        <p:txBody>
          <a:bodyPr spcFirstLastPara="1" wrap="square" lIns="91425" tIns="91425" rIns="91425" bIns="91425" anchor="t" anchorCtr="0">
            <a:noAutofit/>
          </a:bodyPr>
          <a:lstStyle/>
          <a:p>
            <a:pPr algn="l"/>
            <a:r>
              <a:rPr lang="en-US" sz="700">
                <a:solidFill>
                  <a:srgbClr val="ABB2BF"/>
                </a:solidFill>
                <a:latin typeface="Consolas"/>
              </a:rPr>
              <a:t>&lt;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a:t>
            </a:r>
            <a:r>
              <a:rPr lang="en-US" sz="700" err="1">
                <a:solidFill>
                  <a:srgbClr val="98C379"/>
                </a:solidFill>
                <a:latin typeface="Consolas"/>
              </a:rPr>
              <a:t>bg</a:t>
            </a:r>
            <a:r>
              <a:rPr lang="en-US" sz="700">
                <a:solidFill>
                  <a:srgbClr val="98C379"/>
                </a:solidFill>
                <a:latin typeface="Consolas"/>
              </a:rPr>
              <a:t>-light"</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err="1">
                <a:solidFill>
                  <a:srgbClr val="E06C75"/>
                </a:solidFill>
                <a:latin typeface="Consolas"/>
              </a:rPr>
              <a:t>br</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h2</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"d-flex justify-content-center"</a:t>
            </a:r>
            <a:r>
              <a:rPr lang="en-US" sz="700">
                <a:solidFill>
                  <a:srgbClr val="ABB2BF"/>
                </a:solidFill>
                <a:latin typeface="Consolas"/>
              </a:rPr>
              <a:t>&gt;Blogs&lt;/</a:t>
            </a:r>
            <a:r>
              <a:rPr lang="en-US" sz="700">
                <a:solidFill>
                  <a:srgbClr val="E06C75"/>
                </a:solidFill>
                <a:latin typeface="Consolas"/>
              </a:rPr>
              <a:t>h2</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style</a:t>
            </a:r>
            <a:r>
              <a:rPr lang="en-US" sz="700">
                <a:solidFill>
                  <a:srgbClr val="ABB2BF"/>
                </a:solidFill>
                <a:latin typeface="Consolas"/>
              </a:rPr>
              <a:t>=</a:t>
            </a:r>
            <a:r>
              <a:rPr lang="en-US" sz="700">
                <a:solidFill>
                  <a:srgbClr val="98C379"/>
                </a:solidFill>
                <a:latin typeface="Consolas"/>
              </a:rPr>
              <a:t>" width: 25vh; height: 1vh; border-radius: 5px; "</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a:t>
            </a:r>
            <a:r>
              <a:rPr lang="en-US" sz="700" err="1">
                <a:solidFill>
                  <a:srgbClr val="98C379"/>
                </a:solidFill>
                <a:latin typeface="Consolas"/>
              </a:rPr>
              <a:t>bg</a:t>
            </a:r>
            <a:r>
              <a:rPr lang="en-US" sz="700">
                <a:solidFill>
                  <a:srgbClr val="98C379"/>
                </a:solidFill>
                <a:latin typeface="Consolas"/>
              </a:rPr>
              <a:t>-dark d-flex mx-auto"</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p</a:t>
            </a:r>
            <a:r>
              <a:rPr lang="en-US" sz="700">
                <a:solidFill>
                  <a:srgbClr val="ABB2BF"/>
                </a:solidFill>
                <a:latin typeface="Consolas"/>
              </a:rPr>
              <a:t>&gt;&lt;/</a:t>
            </a:r>
            <a:r>
              <a:rPr lang="en-US" sz="700">
                <a:solidFill>
                  <a:srgbClr val="E06C75"/>
                </a:solidFill>
                <a:latin typeface="Consolas"/>
              </a:rPr>
              <a:t>p</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br>
              <a:rPr lang="en-US" sz="700"/>
            </a:br>
            <a:endParaRPr lang="en-US" sz="700"/>
          </a:p>
          <a:p>
            <a:pPr algn="l"/>
            <a:r>
              <a:rPr lang="en-US" sz="700">
                <a:solidFill>
                  <a:srgbClr val="ABB2BF"/>
                </a:solidFill>
                <a:latin typeface="Consolas"/>
              </a:rPr>
              <a:t>        &lt;</a:t>
            </a:r>
            <a:r>
              <a:rPr lang="en-US" sz="700" err="1">
                <a:solidFill>
                  <a:srgbClr val="E06C75"/>
                </a:solidFill>
                <a:latin typeface="Consolas"/>
              </a:rPr>
              <a:t>br</a:t>
            </a:r>
            <a:r>
              <a:rPr lang="en-US" sz="700">
                <a:solidFill>
                  <a:srgbClr val="ABB2BF"/>
                </a:solidFill>
                <a:latin typeface="Consolas"/>
              </a:rPr>
              <a:t>&gt;&lt;</a:t>
            </a:r>
            <a:r>
              <a:rPr lang="en-US" sz="700" err="1">
                <a:solidFill>
                  <a:srgbClr val="E06C75"/>
                </a:solidFill>
                <a:latin typeface="Consolas"/>
              </a:rPr>
              <a:t>br</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"row row-cols-1 row-cols-md-2 row-cols-lg-3 g-4 w-75 mx-auto"</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"col"</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 h-100"</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err="1">
                <a:solidFill>
                  <a:srgbClr val="E06C75"/>
                </a:solidFill>
                <a:latin typeface="Consolas"/>
              </a:rPr>
              <a:t>img</a:t>
            </a:r>
            <a:r>
              <a:rPr lang="en-US" sz="700">
                <a:solidFill>
                  <a:srgbClr val="ABB2BF"/>
                </a:solidFill>
                <a:latin typeface="Consolas"/>
              </a:rPr>
              <a:t> </a:t>
            </a:r>
            <a:r>
              <a:rPr lang="en-US" sz="700" err="1">
                <a:solidFill>
                  <a:srgbClr val="D19A66"/>
                </a:solidFill>
                <a:latin typeface="Consolas"/>
              </a:rPr>
              <a:t>src</a:t>
            </a:r>
            <a:r>
              <a:rPr lang="en-US" sz="700">
                <a:solidFill>
                  <a:srgbClr val="ABB2BF"/>
                </a:solidFill>
                <a:latin typeface="Consolas"/>
              </a:rPr>
              <a:t>=</a:t>
            </a:r>
            <a:r>
              <a:rPr lang="en-US" sz="700">
                <a:solidFill>
                  <a:srgbClr val="98C379"/>
                </a:solidFill>
                <a:latin typeface="Consolas"/>
              </a:rPr>
              <a:t>"</a:t>
            </a:r>
            <a:r>
              <a:rPr lang="en-US" sz="700" err="1">
                <a:solidFill>
                  <a:srgbClr val="98C379"/>
                </a:solidFill>
                <a:latin typeface="Consolas"/>
              </a:rPr>
              <a:t>img</a:t>
            </a:r>
            <a:r>
              <a:rPr lang="en-US" sz="700">
                <a:solidFill>
                  <a:srgbClr val="98C379"/>
                </a:solidFill>
                <a:latin typeface="Consolas"/>
              </a:rPr>
              <a:t>/card1.jpg"</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a:t>
            </a:r>
            <a:r>
              <a:rPr lang="en-US" sz="700" err="1">
                <a:solidFill>
                  <a:srgbClr val="98C379"/>
                </a:solidFill>
                <a:latin typeface="Consolas"/>
              </a:rPr>
              <a:t>img</a:t>
            </a:r>
            <a:r>
              <a:rPr lang="en-US" sz="700">
                <a:solidFill>
                  <a:srgbClr val="98C379"/>
                </a:solidFill>
                <a:latin typeface="Consolas"/>
              </a:rPr>
              <a:t>-top"</a:t>
            </a:r>
            <a:r>
              <a:rPr lang="en-US" sz="700">
                <a:solidFill>
                  <a:srgbClr val="ABB2BF"/>
                </a:solidFill>
                <a:latin typeface="Consolas"/>
              </a:rPr>
              <a:t> </a:t>
            </a:r>
            <a:r>
              <a:rPr lang="en-US" sz="700">
                <a:solidFill>
                  <a:srgbClr val="D19A66"/>
                </a:solidFill>
                <a:latin typeface="Consolas"/>
              </a:rPr>
              <a:t>alt</a:t>
            </a:r>
            <a:r>
              <a:rPr lang="en-US" sz="700">
                <a:solidFill>
                  <a:srgbClr val="ABB2BF"/>
                </a:solidFill>
                <a:latin typeface="Consolas"/>
              </a:rPr>
              <a:t>=</a:t>
            </a:r>
            <a:r>
              <a:rPr lang="en-US" sz="700">
                <a:solidFill>
                  <a:srgbClr val="98C379"/>
                </a:solidFill>
                <a:latin typeface="Consolas"/>
              </a:rPr>
              <a:t>"..."</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"card-body"</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h5</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"card-title"</a:t>
            </a:r>
            <a:r>
              <a:rPr lang="en-US" sz="700">
                <a:solidFill>
                  <a:srgbClr val="ABB2BF"/>
                </a:solidFill>
                <a:latin typeface="Consolas"/>
              </a:rPr>
              <a:t>&gt;The Benefits of Strength Training&lt;/</a:t>
            </a:r>
            <a:r>
              <a:rPr lang="en-US" sz="700">
                <a:solidFill>
                  <a:srgbClr val="E06C75"/>
                </a:solidFill>
                <a:latin typeface="Consolas"/>
              </a:rPr>
              <a:t>h5</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p</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"card-text"</a:t>
            </a:r>
            <a:r>
              <a:rPr lang="en-US" sz="700">
                <a:solidFill>
                  <a:srgbClr val="ABB2BF"/>
                </a:solidFill>
                <a:latin typeface="Consolas"/>
              </a:rPr>
              <a:t>&gt;How Resistance Workouts Can Boost Your Health and Fitness&lt;/</a:t>
            </a:r>
            <a:r>
              <a:rPr lang="en-US" sz="700">
                <a:solidFill>
                  <a:srgbClr val="E06C75"/>
                </a:solidFill>
                <a:latin typeface="Consolas"/>
              </a:rPr>
              <a:t>p</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button</a:t>
            </a:r>
            <a:r>
              <a:rPr lang="en-US" sz="700">
                <a:solidFill>
                  <a:srgbClr val="ABB2BF"/>
                </a:solidFill>
                <a:latin typeface="Consolas"/>
              </a:rPr>
              <a:t> </a:t>
            </a:r>
            <a:r>
              <a:rPr lang="en-US" sz="700">
                <a:solidFill>
                  <a:srgbClr val="D19A66"/>
                </a:solidFill>
                <a:latin typeface="Consolas"/>
              </a:rPr>
              <a:t>type</a:t>
            </a:r>
            <a:r>
              <a:rPr lang="en-US" sz="700">
                <a:solidFill>
                  <a:srgbClr val="ABB2BF"/>
                </a:solidFill>
                <a:latin typeface="Consolas"/>
              </a:rPr>
              <a:t>=</a:t>
            </a:r>
            <a:r>
              <a:rPr lang="en-US" sz="700">
                <a:solidFill>
                  <a:srgbClr val="98C379"/>
                </a:solidFill>
                <a:latin typeface="Consolas"/>
              </a:rPr>
              <a:t>"button"</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a:t>
            </a:r>
            <a:r>
              <a:rPr lang="en-US" sz="700" err="1">
                <a:solidFill>
                  <a:srgbClr val="98C379"/>
                </a:solidFill>
                <a:latin typeface="Consolas"/>
              </a:rPr>
              <a:t>btn</a:t>
            </a:r>
            <a:r>
              <a:rPr lang="en-US" sz="700">
                <a:solidFill>
                  <a:srgbClr val="98C379"/>
                </a:solidFill>
                <a:latin typeface="Consolas"/>
              </a:rPr>
              <a:t> </a:t>
            </a:r>
            <a:r>
              <a:rPr lang="en-US" sz="700" err="1">
                <a:solidFill>
                  <a:srgbClr val="98C379"/>
                </a:solidFill>
                <a:latin typeface="Consolas"/>
              </a:rPr>
              <a:t>btn</a:t>
            </a:r>
            <a:r>
              <a:rPr lang="en-US" sz="700">
                <a:solidFill>
                  <a:srgbClr val="98C379"/>
                </a:solidFill>
                <a:latin typeface="Consolas"/>
              </a:rPr>
              <a:t>-primary"</a:t>
            </a:r>
            <a:r>
              <a:rPr lang="en-US" sz="700">
                <a:solidFill>
                  <a:srgbClr val="ABB2BF"/>
                </a:solidFill>
                <a:latin typeface="Consolas"/>
              </a:rPr>
              <a:t>&gt;Learn More&lt;/</a:t>
            </a:r>
            <a:r>
              <a:rPr lang="en-US" sz="700">
                <a:solidFill>
                  <a:srgbClr val="E06C75"/>
                </a:solidFill>
                <a:latin typeface="Consolas"/>
              </a:rPr>
              <a:t>button</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"col"</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 h-100"</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err="1">
                <a:solidFill>
                  <a:srgbClr val="E06C75"/>
                </a:solidFill>
                <a:latin typeface="Consolas"/>
              </a:rPr>
              <a:t>img</a:t>
            </a:r>
            <a:r>
              <a:rPr lang="en-US" sz="700">
                <a:solidFill>
                  <a:srgbClr val="ABB2BF"/>
                </a:solidFill>
                <a:latin typeface="Consolas"/>
              </a:rPr>
              <a:t> </a:t>
            </a:r>
            <a:r>
              <a:rPr lang="en-US" sz="700" err="1">
                <a:solidFill>
                  <a:srgbClr val="D19A66"/>
                </a:solidFill>
                <a:latin typeface="Consolas"/>
              </a:rPr>
              <a:t>src</a:t>
            </a:r>
            <a:r>
              <a:rPr lang="en-US" sz="700">
                <a:solidFill>
                  <a:srgbClr val="ABB2BF"/>
                </a:solidFill>
                <a:latin typeface="Consolas"/>
              </a:rPr>
              <a:t>=</a:t>
            </a:r>
            <a:r>
              <a:rPr lang="en-US" sz="700">
                <a:solidFill>
                  <a:srgbClr val="98C379"/>
                </a:solidFill>
                <a:latin typeface="Consolas"/>
              </a:rPr>
              <a:t>"</a:t>
            </a:r>
            <a:r>
              <a:rPr lang="en-US" sz="700" err="1">
                <a:solidFill>
                  <a:srgbClr val="98C379"/>
                </a:solidFill>
                <a:latin typeface="Consolas"/>
              </a:rPr>
              <a:t>img</a:t>
            </a:r>
            <a:r>
              <a:rPr lang="en-US" sz="700">
                <a:solidFill>
                  <a:srgbClr val="98C379"/>
                </a:solidFill>
                <a:latin typeface="Consolas"/>
              </a:rPr>
              <a:t>/card2.jpg"</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a:t>
            </a:r>
            <a:r>
              <a:rPr lang="en-US" sz="700" err="1">
                <a:solidFill>
                  <a:srgbClr val="98C379"/>
                </a:solidFill>
                <a:latin typeface="Consolas"/>
              </a:rPr>
              <a:t>img</a:t>
            </a:r>
            <a:r>
              <a:rPr lang="en-US" sz="700">
                <a:solidFill>
                  <a:srgbClr val="98C379"/>
                </a:solidFill>
                <a:latin typeface="Consolas"/>
              </a:rPr>
              <a:t>-top"</a:t>
            </a:r>
            <a:r>
              <a:rPr lang="en-US" sz="700">
                <a:solidFill>
                  <a:srgbClr val="ABB2BF"/>
                </a:solidFill>
                <a:latin typeface="Consolas"/>
              </a:rPr>
              <a:t> </a:t>
            </a:r>
            <a:r>
              <a:rPr lang="en-US" sz="700">
                <a:solidFill>
                  <a:srgbClr val="D19A66"/>
                </a:solidFill>
                <a:latin typeface="Consolas"/>
              </a:rPr>
              <a:t>alt</a:t>
            </a:r>
            <a:r>
              <a:rPr lang="en-US" sz="700">
                <a:solidFill>
                  <a:srgbClr val="ABB2BF"/>
                </a:solidFill>
                <a:latin typeface="Consolas"/>
              </a:rPr>
              <a:t>=</a:t>
            </a:r>
            <a:r>
              <a:rPr lang="en-US" sz="700">
                <a:solidFill>
                  <a:srgbClr val="98C379"/>
                </a:solidFill>
                <a:latin typeface="Consolas"/>
              </a:rPr>
              <a:t>"..."</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"card-body"</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h5</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"card-title"</a:t>
            </a:r>
            <a:r>
              <a:rPr lang="en-US" sz="700">
                <a:solidFill>
                  <a:srgbClr val="ABB2BF"/>
                </a:solidFill>
                <a:latin typeface="Consolas"/>
              </a:rPr>
              <a:t>&gt;Fueling Your Workouts&lt;/</a:t>
            </a:r>
            <a:r>
              <a:rPr lang="en-US" sz="700">
                <a:solidFill>
                  <a:srgbClr val="E06C75"/>
                </a:solidFill>
                <a:latin typeface="Consolas"/>
              </a:rPr>
              <a:t>h5</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p</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"card-text"</a:t>
            </a:r>
            <a:r>
              <a:rPr lang="en-US" sz="700">
                <a:solidFill>
                  <a:srgbClr val="ABB2BF"/>
                </a:solidFill>
                <a:latin typeface="Consolas"/>
              </a:rPr>
              <a:t>&gt;Nutrition Tips and Meal Ideas for Before and After Exercise.&lt;/</a:t>
            </a:r>
            <a:r>
              <a:rPr lang="en-US" sz="700">
                <a:solidFill>
                  <a:srgbClr val="E06C75"/>
                </a:solidFill>
                <a:latin typeface="Consolas"/>
              </a:rPr>
              <a:t>p</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button</a:t>
            </a:r>
            <a:r>
              <a:rPr lang="en-US" sz="700">
                <a:solidFill>
                  <a:srgbClr val="ABB2BF"/>
                </a:solidFill>
                <a:latin typeface="Consolas"/>
              </a:rPr>
              <a:t> </a:t>
            </a:r>
            <a:r>
              <a:rPr lang="en-US" sz="700">
                <a:solidFill>
                  <a:srgbClr val="D19A66"/>
                </a:solidFill>
                <a:latin typeface="Consolas"/>
              </a:rPr>
              <a:t>type</a:t>
            </a:r>
            <a:r>
              <a:rPr lang="en-US" sz="700">
                <a:solidFill>
                  <a:srgbClr val="ABB2BF"/>
                </a:solidFill>
                <a:latin typeface="Consolas"/>
              </a:rPr>
              <a:t>=</a:t>
            </a:r>
            <a:r>
              <a:rPr lang="en-US" sz="700">
                <a:solidFill>
                  <a:srgbClr val="98C379"/>
                </a:solidFill>
                <a:latin typeface="Consolas"/>
              </a:rPr>
              <a:t>"button"</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a:t>
            </a:r>
            <a:r>
              <a:rPr lang="en-US" sz="700" err="1">
                <a:solidFill>
                  <a:srgbClr val="98C379"/>
                </a:solidFill>
                <a:latin typeface="Consolas"/>
              </a:rPr>
              <a:t>btn</a:t>
            </a:r>
            <a:r>
              <a:rPr lang="en-US" sz="700">
                <a:solidFill>
                  <a:srgbClr val="98C379"/>
                </a:solidFill>
                <a:latin typeface="Consolas"/>
              </a:rPr>
              <a:t> </a:t>
            </a:r>
            <a:r>
              <a:rPr lang="en-US" sz="700" err="1">
                <a:solidFill>
                  <a:srgbClr val="98C379"/>
                </a:solidFill>
                <a:latin typeface="Consolas"/>
              </a:rPr>
              <a:t>btn</a:t>
            </a:r>
            <a:r>
              <a:rPr lang="en-US" sz="700">
                <a:solidFill>
                  <a:srgbClr val="98C379"/>
                </a:solidFill>
                <a:latin typeface="Consolas"/>
              </a:rPr>
              <a:t>-primary"</a:t>
            </a:r>
            <a:r>
              <a:rPr lang="en-US" sz="700">
                <a:solidFill>
                  <a:srgbClr val="ABB2BF"/>
                </a:solidFill>
                <a:latin typeface="Consolas"/>
              </a:rPr>
              <a:t>&gt;Learn More&lt;/</a:t>
            </a:r>
            <a:r>
              <a:rPr lang="en-US" sz="700">
                <a:solidFill>
                  <a:srgbClr val="E06C75"/>
                </a:solidFill>
                <a:latin typeface="Consolas"/>
              </a:rPr>
              <a:t>button</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"col"</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 h-100"</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err="1">
                <a:solidFill>
                  <a:srgbClr val="E06C75"/>
                </a:solidFill>
                <a:latin typeface="Consolas"/>
              </a:rPr>
              <a:t>img</a:t>
            </a:r>
            <a:r>
              <a:rPr lang="en-US" sz="700">
                <a:solidFill>
                  <a:srgbClr val="ABB2BF"/>
                </a:solidFill>
                <a:latin typeface="Consolas"/>
              </a:rPr>
              <a:t> </a:t>
            </a:r>
            <a:r>
              <a:rPr lang="en-US" sz="700" err="1">
                <a:solidFill>
                  <a:srgbClr val="D19A66"/>
                </a:solidFill>
                <a:latin typeface="Consolas"/>
              </a:rPr>
              <a:t>src</a:t>
            </a:r>
            <a:r>
              <a:rPr lang="en-US" sz="700">
                <a:solidFill>
                  <a:srgbClr val="ABB2BF"/>
                </a:solidFill>
                <a:latin typeface="Consolas"/>
              </a:rPr>
              <a:t>=</a:t>
            </a:r>
            <a:r>
              <a:rPr lang="en-US" sz="700">
                <a:solidFill>
                  <a:srgbClr val="98C379"/>
                </a:solidFill>
                <a:latin typeface="Consolas"/>
              </a:rPr>
              <a:t>"</a:t>
            </a:r>
            <a:r>
              <a:rPr lang="en-US" sz="700" err="1">
                <a:solidFill>
                  <a:srgbClr val="98C379"/>
                </a:solidFill>
                <a:latin typeface="Consolas"/>
              </a:rPr>
              <a:t>img</a:t>
            </a:r>
            <a:r>
              <a:rPr lang="en-US" sz="700">
                <a:solidFill>
                  <a:srgbClr val="98C379"/>
                </a:solidFill>
                <a:latin typeface="Consolas"/>
              </a:rPr>
              <a:t>/card3.jpg"</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a:t>
            </a:r>
            <a:r>
              <a:rPr lang="en-US" sz="700" err="1">
                <a:solidFill>
                  <a:srgbClr val="98C379"/>
                </a:solidFill>
                <a:latin typeface="Consolas"/>
              </a:rPr>
              <a:t>img</a:t>
            </a:r>
            <a:r>
              <a:rPr lang="en-US" sz="700">
                <a:solidFill>
                  <a:srgbClr val="98C379"/>
                </a:solidFill>
                <a:latin typeface="Consolas"/>
              </a:rPr>
              <a:t>-top"</a:t>
            </a:r>
            <a:r>
              <a:rPr lang="en-US" sz="700">
                <a:solidFill>
                  <a:srgbClr val="ABB2BF"/>
                </a:solidFill>
                <a:latin typeface="Consolas"/>
              </a:rPr>
              <a:t> </a:t>
            </a:r>
            <a:r>
              <a:rPr lang="en-US" sz="700">
                <a:solidFill>
                  <a:srgbClr val="D19A66"/>
                </a:solidFill>
                <a:latin typeface="Consolas"/>
              </a:rPr>
              <a:t>alt</a:t>
            </a:r>
            <a:r>
              <a:rPr lang="en-US" sz="700">
                <a:solidFill>
                  <a:srgbClr val="ABB2BF"/>
                </a:solidFill>
                <a:latin typeface="Consolas"/>
              </a:rPr>
              <a:t>=</a:t>
            </a:r>
            <a:r>
              <a:rPr lang="en-US" sz="700">
                <a:solidFill>
                  <a:srgbClr val="98C379"/>
                </a:solidFill>
                <a:latin typeface="Consolas"/>
              </a:rPr>
              <a:t>"..."</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"card-body"</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h5</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"card-title"</a:t>
            </a:r>
            <a:r>
              <a:rPr lang="en-US" sz="700">
                <a:solidFill>
                  <a:srgbClr val="ABB2BF"/>
                </a:solidFill>
                <a:latin typeface="Consolas"/>
              </a:rPr>
              <a:t>&gt;The Power of Group Fitness&lt;/</a:t>
            </a:r>
            <a:r>
              <a:rPr lang="en-US" sz="700">
                <a:solidFill>
                  <a:srgbClr val="E06C75"/>
                </a:solidFill>
                <a:latin typeface="Consolas"/>
              </a:rPr>
              <a:t>h5</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p</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"card-text"</a:t>
            </a:r>
            <a:r>
              <a:rPr lang="en-US" sz="700">
                <a:solidFill>
                  <a:srgbClr val="ABB2BF"/>
                </a:solidFill>
                <a:latin typeface="Consolas"/>
              </a:rPr>
              <a:t>&gt;Why Working Out with Others Can Boost Your Motivation and Results.&lt;/</a:t>
            </a:r>
            <a:r>
              <a:rPr lang="en-US" sz="700">
                <a:solidFill>
                  <a:srgbClr val="E06C75"/>
                </a:solidFill>
                <a:latin typeface="Consolas"/>
              </a:rPr>
              <a:t>p</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button</a:t>
            </a:r>
            <a:r>
              <a:rPr lang="en-US" sz="700">
                <a:solidFill>
                  <a:srgbClr val="ABB2BF"/>
                </a:solidFill>
                <a:latin typeface="Consolas"/>
              </a:rPr>
              <a:t> </a:t>
            </a:r>
            <a:r>
              <a:rPr lang="en-US" sz="700">
                <a:solidFill>
                  <a:srgbClr val="D19A66"/>
                </a:solidFill>
                <a:latin typeface="Consolas"/>
              </a:rPr>
              <a:t>type</a:t>
            </a:r>
            <a:r>
              <a:rPr lang="en-US" sz="700">
                <a:solidFill>
                  <a:srgbClr val="ABB2BF"/>
                </a:solidFill>
                <a:latin typeface="Consolas"/>
              </a:rPr>
              <a:t>=</a:t>
            </a:r>
            <a:r>
              <a:rPr lang="en-US" sz="700">
                <a:solidFill>
                  <a:srgbClr val="98C379"/>
                </a:solidFill>
                <a:latin typeface="Consolas"/>
              </a:rPr>
              <a:t>"button"</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a:t>
            </a:r>
            <a:r>
              <a:rPr lang="en-US" sz="700" err="1">
                <a:solidFill>
                  <a:srgbClr val="98C379"/>
                </a:solidFill>
                <a:latin typeface="Consolas"/>
              </a:rPr>
              <a:t>btn</a:t>
            </a:r>
            <a:r>
              <a:rPr lang="en-US" sz="700">
                <a:solidFill>
                  <a:srgbClr val="98C379"/>
                </a:solidFill>
                <a:latin typeface="Consolas"/>
              </a:rPr>
              <a:t> </a:t>
            </a:r>
            <a:r>
              <a:rPr lang="en-US" sz="700" err="1">
                <a:solidFill>
                  <a:srgbClr val="98C379"/>
                </a:solidFill>
                <a:latin typeface="Consolas"/>
              </a:rPr>
              <a:t>btn</a:t>
            </a:r>
            <a:r>
              <a:rPr lang="en-US" sz="700">
                <a:solidFill>
                  <a:srgbClr val="98C379"/>
                </a:solidFill>
                <a:latin typeface="Consolas"/>
              </a:rPr>
              <a:t>-primary"</a:t>
            </a:r>
            <a:r>
              <a:rPr lang="en-US" sz="700">
                <a:solidFill>
                  <a:srgbClr val="ABB2BF"/>
                </a:solidFill>
                <a:latin typeface="Consolas"/>
              </a:rPr>
              <a:t>&gt;Learn More&lt;/</a:t>
            </a:r>
            <a:r>
              <a:rPr lang="en-US" sz="700">
                <a:solidFill>
                  <a:srgbClr val="E06C75"/>
                </a:solidFill>
                <a:latin typeface="Consolas"/>
              </a:rPr>
              <a:t>button</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err="1">
                <a:solidFill>
                  <a:srgbClr val="E06C75"/>
                </a:solidFill>
                <a:latin typeface="Consolas"/>
              </a:rPr>
              <a:t>br</a:t>
            </a:r>
            <a:r>
              <a:rPr lang="en-US" sz="700">
                <a:solidFill>
                  <a:srgbClr val="ABB2BF"/>
                </a:solidFill>
                <a:latin typeface="Consolas"/>
              </a:rPr>
              <a:t>&gt;&lt;</a:t>
            </a:r>
            <a:r>
              <a:rPr lang="en-US" sz="700" err="1">
                <a:solidFill>
                  <a:srgbClr val="E06C75"/>
                </a:solidFill>
                <a:latin typeface="Consolas"/>
              </a:rPr>
              <a:t>br</a:t>
            </a:r>
            <a:r>
              <a:rPr lang="en-US" sz="700">
                <a:solidFill>
                  <a:srgbClr val="ABB2BF"/>
                </a:solidFill>
                <a:latin typeface="Consolas"/>
              </a:rPr>
              <a:t>&gt;&lt;</a:t>
            </a:r>
            <a:r>
              <a:rPr lang="en-US" sz="700" err="1">
                <a:solidFill>
                  <a:srgbClr val="E06C75"/>
                </a:solidFill>
                <a:latin typeface="Consolas"/>
              </a:rPr>
              <a:t>br</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br>
              <a:rPr lang="en-US"/>
            </a:br>
            <a:endParaRPr lang="en-US" sz="700"/>
          </a:p>
          <a:p>
            <a:pPr algn="l"/>
            <a:endParaRPr lang="en-US" sz="700">
              <a:solidFill>
                <a:srgbClr val="ABB2BF"/>
              </a:solidFill>
              <a:latin typeface="Consolas"/>
            </a:endParaRPr>
          </a:p>
          <a:p>
            <a:pPr algn="l"/>
            <a:endParaRPr lang="en-US" sz="700">
              <a:solidFill>
                <a:srgbClr val="ABB2BF"/>
              </a:solidFill>
              <a:latin typeface="Consolas"/>
            </a:endParaRPr>
          </a:p>
        </p:txBody>
      </p:sp>
      <p:sp>
        <p:nvSpPr>
          <p:cNvPr id="4" name="TextBox 3">
            <a:extLst>
              <a:ext uri="{FF2B5EF4-FFF2-40B4-BE49-F238E27FC236}">
                <a16:creationId xmlns:a16="http://schemas.microsoft.com/office/drawing/2014/main" id="{68A7BFDA-453D-A5D3-E46B-E4548B2B27BA}"/>
              </a:ext>
            </a:extLst>
          </p:cNvPr>
          <p:cNvSpPr txBox="1"/>
          <p:nvPr/>
        </p:nvSpPr>
        <p:spPr>
          <a:xfrm>
            <a:off x="70339" y="980344"/>
            <a:ext cx="3648806"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D1D5DB"/>
                </a:solidFill>
                <a:latin typeface="Arial"/>
              </a:rPr>
              <a:t>This code is for a section on a website that displays a set of blog articles related to fitness and wellness.</a:t>
            </a:r>
            <a:endParaRPr lang="en-US" sz="1000">
              <a:solidFill>
                <a:srgbClr val="E7E7E7"/>
              </a:solidFill>
              <a:latin typeface="Arial"/>
            </a:endParaRPr>
          </a:p>
          <a:p>
            <a:r>
              <a:rPr lang="en-US" sz="1000">
                <a:solidFill>
                  <a:srgbClr val="D1D5DB"/>
                </a:solidFill>
                <a:latin typeface="Arial"/>
              </a:rPr>
              <a:t>The code starts with a </a:t>
            </a:r>
            <a:r>
              <a:rPr lang="en-US" sz="1000" b="1">
                <a:solidFill>
                  <a:srgbClr val="E7E7E7"/>
                </a:solidFill>
                <a:latin typeface="Consolas"/>
              </a:rPr>
              <a:t>div</a:t>
            </a:r>
            <a:r>
              <a:rPr lang="en-US" sz="1000">
                <a:solidFill>
                  <a:srgbClr val="D1D5DB"/>
                </a:solidFill>
                <a:latin typeface="Arial"/>
              </a:rPr>
              <a:t> element with the class </a:t>
            </a:r>
            <a:r>
              <a:rPr lang="en-US" sz="1000" b="1" err="1">
                <a:solidFill>
                  <a:srgbClr val="E7E7E7"/>
                </a:solidFill>
                <a:latin typeface="Consolas"/>
              </a:rPr>
              <a:t>bg</a:t>
            </a:r>
            <a:r>
              <a:rPr lang="en-US" sz="1000" b="1">
                <a:solidFill>
                  <a:srgbClr val="E7E7E7"/>
                </a:solidFill>
                <a:latin typeface="Consolas"/>
              </a:rPr>
              <a:t>-light</a:t>
            </a:r>
            <a:r>
              <a:rPr lang="en-US" sz="1000">
                <a:solidFill>
                  <a:srgbClr val="D1D5DB"/>
                </a:solidFill>
                <a:latin typeface="Arial"/>
              </a:rPr>
              <a:t>, which sets the background color to a light shade. Then, there is a heading with the text "Blogs" centered using the class </a:t>
            </a:r>
            <a:r>
              <a:rPr lang="en-US" sz="1000" b="1">
                <a:solidFill>
                  <a:srgbClr val="E7E7E7"/>
                </a:solidFill>
                <a:latin typeface="Consolas"/>
              </a:rPr>
              <a:t>d-flex justify-content-center</a:t>
            </a:r>
            <a:r>
              <a:rPr lang="en-US" sz="1000">
                <a:solidFill>
                  <a:srgbClr val="D1D5DB"/>
                </a:solidFill>
                <a:latin typeface="Arial"/>
              </a:rPr>
              <a:t>. Below this, there is a thin horizontal line created using a </a:t>
            </a:r>
            <a:r>
              <a:rPr lang="en-US" sz="1000" b="1">
                <a:solidFill>
                  <a:srgbClr val="E7E7E7"/>
                </a:solidFill>
                <a:latin typeface="Consolas"/>
              </a:rPr>
              <a:t>div</a:t>
            </a:r>
            <a:r>
              <a:rPr lang="en-US" sz="1000">
                <a:solidFill>
                  <a:srgbClr val="D1D5DB"/>
                </a:solidFill>
                <a:latin typeface="Arial"/>
              </a:rPr>
              <a:t> element with the classes </a:t>
            </a:r>
            <a:r>
              <a:rPr lang="en-US" sz="1000" b="1" err="1">
                <a:solidFill>
                  <a:srgbClr val="E7E7E7"/>
                </a:solidFill>
                <a:latin typeface="Consolas"/>
              </a:rPr>
              <a:t>bg</a:t>
            </a:r>
            <a:r>
              <a:rPr lang="en-US" sz="1000" b="1">
                <a:solidFill>
                  <a:srgbClr val="E7E7E7"/>
                </a:solidFill>
                <a:latin typeface="Consolas"/>
              </a:rPr>
              <a:t>-dark d-flex mx-auto</a:t>
            </a:r>
            <a:r>
              <a:rPr lang="en-US" sz="1000">
                <a:solidFill>
                  <a:srgbClr val="D1D5DB"/>
                </a:solidFill>
                <a:latin typeface="Arial"/>
              </a:rPr>
              <a:t> and a set width and height, to visually separate the heading from the rest of the content.</a:t>
            </a:r>
            <a:endParaRPr lang="en-US" sz="1000">
              <a:solidFill>
                <a:srgbClr val="E7E7E7"/>
              </a:solidFill>
              <a:latin typeface="Arial"/>
            </a:endParaRPr>
          </a:p>
          <a:p>
            <a:r>
              <a:rPr lang="en-US" sz="1000">
                <a:solidFill>
                  <a:srgbClr val="D1D5DB"/>
                </a:solidFill>
                <a:latin typeface="Arial"/>
              </a:rPr>
              <a:t>Next, there is a </a:t>
            </a:r>
            <a:r>
              <a:rPr lang="en-US" sz="1000" b="1">
                <a:solidFill>
                  <a:srgbClr val="E7E7E7"/>
                </a:solidFill>
                <a:latin typeface="Consolas"/>
              </a:rPr>
              <a:t>div</a:t>
            </a:r>
            <a:r>
              <a:rPr lang="en-US" sz="1000">
                <a:solidFill>
                  <a:srgbClr val="D1D5DB"/>
                </a:solidFill>
                <a:latin typeface="Arial"/>
              </a:rPr>
              <a:t> with the class </a:t>
            </a:r>
            <a:r>
              <a:rPr lang="en-US" sz="1000" b="1">
                <a:solidFill>
                  <a:srgbClr val="E7E7E7"/>
                </a:solidFill>
                <a:latin typeface="Consolas"/>
              </a:rPr>
              <a:t>row row-cols-1 row-cols-md-2 row-cols-lg-3 g-4 w-75 mx-auto</a:t>
            </a:r>
            <a:r>
              <a:rPr lang="en-US" sz="1000">
                <a:solidFill>
                  <a:srgbClr val="D1D5DB"/>
                </a:solidFill>
                <a:latin typeface="Arial"/>
              </a:rPr>
              <a:t>. This sets up a grid of cards with three columns for larger screens, two columns for medium-sized screens, and one column for smaller screens. Each card has an image, a title, a short description, and a "Learn More" button.</a:t>
            </a:r>
            <a:endParaRPr lang="en-US" sz="1000">
              <a:solidFill>
                <a:srgbClr val="E7E7E7"/>
              </a:solidFill>
              <a:latin typeface="Arial"/>
            </a:endParaRPr>
          </a:p>
          <a:p>
            <a:r>
              <a:rPr lang="en-US" sz="1000">
                <a:solidFill>
                  <a:srgbClr val="D1D5DB"/>
                </a:solidFill>
                <a:latin typeface="Arial"/>
              </a:rPr>
              <a:t>Finally, there are several </a:t>
            </a:r>
            <a:r>
              <a:rPr lang="en-US" sz="1000" b="1">
                <a:solidFill>
                  <a:srgbClr val="E7E7E7"/>
                </a:solidFill>
                <a:latin typeface="Consolas"/>
              </a:rPr>
              <a:t>div</a:t>
            </a:r>
            <a:r>
              <a:rPr lang="en-US" sz="1000">
                <a:solidFill>
                  <a:srgbClr val="D1D5DB"/>
                </a:solidFill>
                <a:latin typeface="Arial"/>
              </a:rPr>
              <a:t> elements with the class </a:t>
            </a:r>
            <a:r>
              <a:rPr lang="en-US" sz="1000" b="1">
                <a:solidFill>
                  <a:srgbClr val="E7E7E7"/>
                </a:solidFill>
                <a:latin typeface="Consolas"/>
              </a:rPr>
              <a:t>col</a:t>
            </a:r>
            <a:r>
              <a:rPr lang="en-US" sz="1000">
                <a:solidFill>
                  <a:srgbClr val="D1D5DB"/>
                </a:solidFill>
                <a:latin typeface="Arial"/>
              </a:rPr>
              <a:t>, each containing a </a:t>
            </a:r>
            <a:r>
              <a:rPr lang="en-US" sz="1000" b="1">
                <a:solidFill>
                  <a:srgbClr val="E7E7E7"/>
                </a:solidFill>
                <a:latin typeface="Consolas"/>
              </a:rPr>
              <a:t>div</a:t>
            </a:r>
            <a:r>
              <a:rPr lang="en-US" sz="1000">
                <a:solidFill>
                  <a:srgbClr val="D1D5DB"/>
                </a:solidFill>
                <a:latin typeface="Arial"/>
              </a:rPr>
              <a:t> with the class </a:t>
            </a:r>
            <a:r>
              <a:rPr lang="en-US" sz="1000" b="1">
                <a:solidFill>
                  <a:srgbClr val="E7E7E7"/>
                </a:solidFill>
                <a:latin typeface="Consolas"/>
              </a:rPr>
              <a:t>card h-100</a:t>
            </a:r>
            <a:r>
              <a:rPr lang="en-US" sz="1000">
                <a:solidFill>
                  <a:srgbClr val="D1D5DB"/>
                </a:solidFill>
                <a:latin typeface="Arial"/>
              </a:rPr>
              <a:t>. Within each card, there is an </a:t>
            </a:r>
            <a:r>
              <a:rPr lang="en-US" sz="1000" b="1" err="1">
                <a:solidFill>
                  <a:srgbClr val="E7E7E7"/>
                </a:solidFill>
                <a:latin typeface="Consolas"/>
              </a:rPr>
              <a:t>img</a:t>
            </a:r>
            <a:r>
              <a:rPr lang="en-US" sz="1000">
                <a:solidFill>
                  <a:srgbClr val="D1D5DB"/>
                </a:solidFill>
                <a:latin typeface="Arial"/>
              </a:rPr>
              <a:t> element with the class </a:t>
            </a:r>
            <a:r>
              <a:rPr lang="en-US" sz="1000" b="1">
                <a:solidFill>
                  <a:srgbClr val="E7E7E7"/>
                </a:solidFill>
                <a:latin typeface="Consolas"/>
              </a:rPr>
              <a:t>card-</a:t>
            </a:r>
            <a:r>
              <a:rPr lang="en-US" sz="1000" b="1" err="1">
                <a:solidFill>
                  <a:srgbClr val="E7E7E7"/>
                </a:solidFill>
                <a:latin typeface="Consolas"/>
              </a:rPr>
              <a:t>img</a:t>
            </a:r>
            <a:r>
              <a:rPr lang="en-US" sz="1000" b="1">
                <a:solidFill>
                  <a:srgbClr val="E7E7E7"/>
                </a:solidFill>
                <a:latin typeface="Consolas"/>
              </a:rPr>
              <a:t>-top</a:t>
            </a:r>
            <a:r>
              <a:rPr lang="en-US" sz="1000">
                <a:solidFill>
                  <a:srgbClr val="D1D5DB"/>
                </a:solidFill>
                <a:latin typeface="Arial"/>
              </a:rPr>
              <a:t>, which displays the image for the blog post. The </a:t>
            </a:r>
            <a:r>
              <a:rPr lang="en-US" sz="1000" b="1">
                <a:solidFill>
                  <a:srgbClr val="E7E7E7"/>
                </a:solidFill>
                <a:latin typeface="Consolas"/>
              </a:rPr>
              <a:t>card-body</a:t>
            </a:r>
            <a:r>
              <a:rPr lang="en-US" sz="1000">
                <a:solidFill>
                  <a:srgbClr val="D1D5DB"/>
                </a:solidFill>
                <a:latin typeface="Arial"/>
              </a:rPr>
              <a:t> class contains the title and description text, and the </a:t>
            </a:r>
            <a:r>
              <a:rPr lang="en-US" sz="1000" b="1" err="1">
                <a:solidFill>
                  <a:srgbClr val="E7E7E7"/>
                </a:solidFill>
                <a:latin typeface="Consolas"/>
              </a:rPr>
              <a:t>btn</a:t>
            </a:r>
            <a:r>
              <a:rPr lang="en-US" sz="1000" b="1">
                <a:solidFill>
                  <a:srgbClr val="E7E7E7"/>
                </a:solidFill>
                <a:latin typeface="Consolas"/>
              </a:rPr>
              <a:t> </a:t>
            </a:r>
            <a:r>
              <a:rPr lang="en-US" sz="1000" b="1" err="1">
                <a:solidFill>
                  <a:srgbClr val="E7E7E7"/>
                </a:solidFill>
                <a:latin typeface="Consolas"/>
              </a:rPr>
              <a:t>btn</a:t>
            </a:r>
            <a:r>
              <a:rPr lang="en-US" sz="1000" b="1">
                <a:solidFill>
                  <a:srgbClr val="E7E7E7"/>
                </a:solidFill>
                <a:latin typeface="Consolas"/>
              </a:rPr>
              <a:t>-primary</a:t>
            </a:r>
            <a:r>
              <a:rPr lang="en-US" sz="1000">
                <a:solidFill>
                  <a:srgbClr val="D1D5DB"/>
                </a:solidFill>
                <a:latin typeface="Arial"/>
              </a:rPr>
              <a:t> class adds a blue "Learn More" button at the bottom of each card.</a:t>
            </a:r>
            <a:endParaRPr lang="en-US" sz="1000">
              <a:solidFill>
                <a:srgbClr val="E7E7E7"/>
              </a:solidFill>
              <a:latin typeface="Arial"/>
            </a:endParaRPr>
          </a:p>
          <a:p>
            <a:r>
              <a:rPr lang="en-US" sz="1000">
                <a:solidFill>
                  <a:srgbClr val="D1D5DB"/>
                </a:solidFill>
                <a:latin typeface="Arial"/>
              </a:rPr>
              <a:t>Overall, this code creates an attractive and user-friendly display of blog articles</a:t>
            </a:r>
            <a:endParaRPr lang="en-US" sz="1000">
              <a:solidFill>
                <a:srgbClr val="E7E7E7"/>
              </a:solidFill>
              <a:latin typeface="Arial"/>
            </a:endParaRPr>
          </a:p>
          <a:p>
            <a:endParaRPr lang="en-US" sz="1000">
              <a:solidFill>
                <a:srgbClr val="D1D5DB"/>
              </a:solidFill>
              <a:latin typeface="Arial"/>
            </a:endParaRPr>
          </a:p>
          <a:p>
            <a:endParaRPr lang="en-US" sz="1000">
              <a:solidFill>
                <a:srgbClr val="D1D5DB"/>
              </a:solidFill>
              <a:latin typeface="Source Code Pro Medium"/>
            </a:endParaRPr>
          </a:p>
        </p:txBody>
      </p:sp>
      <p:sp>
        <p:nvSpPr>
          <p:cNvPr id="5" name="TextBox 4">
            <a:extLst>
              <a:ext uri="{FF2B5EF4-FFF2-40B4-BE49-F238E27FC236}">
                <a16:creationId xmlns:a16="http://schemas.microsoft.com/office/drawing/2014/main" id="{9CA1F486-5DED-0AC1-EF29-F9E883927A79}"/>
              </a:ext>
            </a:extLst>
          </p:cNvPr>
          <p:cNvSpPr txBox="1"/>
          <p:nvPr/>
        </p:nvSpPr>
        <p:spPr>
          <a:xfrm>
            <a:off x="120893" y="175846"/>
            <a:ext cx="323988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latin typeface="Source Code Pro"/>
              </a:rPr>
              <a:t>Blog </a:t>
            </a:r>
            <a:r>
              <a:rPr lang="en-US" sz="3000">
                <a:solidFill>
                  <a:srgbClr val="7030A0"/>
                </a:solidFill>
                <a:latin typeface="Source Code Pro"/>
              </a:rPr>
              <a:t>Section</a:t>
            </a:r>
          </a:p>
        </p:txBody>
      </p:sp>
    </p:spTree>
    <p:extLst>
      <p:ext uri="{BB962C8B-B14F-4D97-AF65-F5344CB8AC3E}">
        <p14:creationId xmlns:p14="http://schemas.microsoft.com/office/powerpoint/2010/main" val="395076863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7"/>
        <p:cNvGrpSpPr/>
        <p:nvPr/>
      </p:nvGrpSpPr>
      <p:grpSpPr>
        <a:xfrm>
          <a:off x="0" y="0"/>
          <a:ext cx="0" cy="0"/>
          <a:chOff x="0" y="0"/>
          <a:chExt cx="0" cy="0"/>
        </a:xfrm>
      </p:grpSpPr>
      <p:sp>
        <p:nvSpPr>
          <p:cNvPr id="3768" name="Google Shape;3768;p97"/>
          <p:cNvSpPr/>
          <p:nvPr/>
        </p:nvSpPr>
        <p:spPr>
          <a:xfrm>
            <a:off x="6399900" y="1855800"/>
            <a:ext cx="2027400" cy="17019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69" name="Google Shape;3769;p97"/>
          <p:cNvSpPr txBox="1">
            <a:spLocks noGrp="1"/>
          </p:cNvSpPr>
          <p:nvPr>
            <p:ph type="subTitle" idx="1"/>
          </p:nvPr>
        </p:nvSpPr>
        <p:spPr>
          <a:xfrm>
            <a:off x="366976" y="4770450"/>
            <a:ext cx="3057449" cy="206100"/>
          </a:xfrm>
          <a:prstGeom prst="rect">
            <a:avLst/>
          </a:prstGeom>
        </p:spPr>
        <p:txBody>
          <a:bodyPr spcFirstLastPara="1" wrap="square" lIns="0" tIns="91425" rIns="91425" bIns="91425" anchor="ctr" anchorCtr="0">
            <a:noAutofit/>
          </a:bodyPr>
          <a:lstStyle/>
          <a:p>
            <a:r>
              <a:rPr lang="en"/>
              <a:t>Designed and Developed by Dilpreet Kaur</a:t>
            </a:r>
            <a:endParaRPr lang="en-US"/>
          </a:p>
        </p:txBody>
      </p:sp>
      <p:sp>
        <p:nvSpPr>
          <p:cNvPr id="3770" name="Google Shape;3770;p97"/>
          <p:cNvSpPr txBox="1">
            <a:spLocks noGrp="1"/>
          </p:cNvSpPr>
          <p:nvPr>
            <p:ph type="subTitle" idx="2"/>
          </p:nvPr>
        </p:nvSpPr>
        <p:spPr>
          <a:xfrm>
            <a:off x="3819450" y="4770450"/>
            <a:ext cx="1505100" cy="206100"/>
          </a:xfrm>
          <a:prstGeom prst="rect">
            <a:avLst/>
          </a:prstGeom>
        </p:spPr>
        <p:txBody>
          <a:bodyPr spcFirstLastPara="1" wrap="square" lIns="91425" tIns="91425" rIns="91425" bIns="91425" anchor="ctr" anchorCtr="0">
            <a:noAutofit/>
          </a:bodyPr>
          <a:lstStyle/>
          <a:p>
            <a:pPr marL="0" lvl="0" indent="0" algn="ctr" rtl="0">
              <a:spcBef>
                <a:spcPct val="0"/>
              </a:spcBef>
              <a:spcAft>
                <a:spcPts val="1200"/>
              </a:spcAft>
              <a:buNone/>
            </a:pPr>
            <a:r>
              <a:rPr lang="en"/>
              <a:t>&gt;&gt; #</a:t>
            </a:r>
          </a:p>
        </p:txBody>
      </p:sp>
      <p:sp>
        <p:nvSpPr>
          <p:cNvPr id="3771" name="Google Shape;3771;p97"/>
          <p:cNvSpPr txBox="1">
            <a:spLocks noGrp="1"/>
          </p:cNvSpPr>
          <p:nvPr>
            <p:ph type="subTitle" idx="3"/>
          </p:nvPr>
        </p:nvSpPr>
        <p:spPr>
          <a:xfrm>
            <a:off x="6906800" y="4770450"/>
            <a:ext cx="1505100" cy="206100"/>
          </a:xfrm>
          <a:prstGeom prst="rect">
            <a:avLst/>
          </a:prstGeom>
        </p:spPr>
        <p:txBody>
          <a:bodyPr spcFirstLastPara="1" wrap="square" lIns="91425" tIns="91425" rIns="0" bIns="91425" anchor="ctr" anchorCtr="0">
            <a:noAutofit/>
          </a:bodyPr>
          <a:lstStyle/>
          <a:p>
            <a:pPr marL="0" lvl="0" indent="0" algn="r" rtl="0">
              <a:spcBef>
                <a:spcPct val="0"/>
              </a:spcBef>
              <a:spcAft>
                <a:spcPts val="1200"/>
              </a:spcAft>
              <a:buNone/>
            </a:pPr>
            <a:r>
              <a:rPr lang="en"/>
              <a:t>P.400</a:t>
            </a:r>
            <a:endParaRPr/>
          </a:p>
        </p:txBody>
      </p:sp>
      <p:sp>
        <p:nvSpPr>
          <p:cNvPr id="3772" name="Google Shape;3772;p97"/>
          <p:cNvSpPr txBox="1">
            <a:spLocks noGrp="1"/>
          </p:cNvSpPr>
          <p:nvPr>
            <p:ph type="title"/>
          </p:nvPr>
        </p:nvSpPr>
        <p:spPr>
          <a:xfrm>
            <a:off x="732100" y="1932075"/>
            <a:ext cx="5374800" cy="1226700"/>
          </a:xfrm>
          <a:prstGeom prst="rect">
            <a:avLst/>
          </a:prstGeom>
        </p:spPr>
        <p:txBody>
          <a:bodyPr spcFirstLastPara="1" wrap="square" lIns="91425" tIns="91425" rIns="91425" bIns="91425" anchor="ctr" anchorCtr="0">
            <a:noAutofit/>
          </a:bodyPr>
          <a:lstStyle/>
          <a:p>
            <a:r>
              <a:rPr lang="en"/>
              <a:t>ABOUT PAGE</a:t>
            </a:r>
          </a:p>
        </p:txBody>
      </p:sp>
      <p:sp>
        <p:nvSpPr>
          <p:cNvPr id="3773" name="Google Shape;3773;p97"/>
          <p:cNvSpPr txBox="1">
            <a:spLocks noGrp="1"/>
          </p:cNvSpPr>
          <p:nvPr>
            <p:ph type="title" idx="4"/>
          </p:nvPr>
        </p:nvSpPr>
        <p:spPr>
          <a:xfrm>
            <a:off x="6399900" y="1855800"/>
            <a:ext cx="2027400" cy="1701900"/>
          </a:xfrm>
          <a:prstGeom prst="rect">
            <a:avLst/>
          </a:prstGeom>
        </p:spPr>
        <p:txBody>
          <a:bodyPr spcFirstLastPara="1" wrap="square" lIns="91425" tIns="182875" rIns="91425" bIns="0" anchor="ctr" anchorCtr="0">
            <a:noAutofit/>
          </a:bodyPr>
          <a:lstStyle/>
          <a:p>
            <a:pPr marL="0" lvl="0" indent="0" algn="ctr" rtl="0">
              <a:spcBef>
                <a:spcPct val="0"/>
              </a:spcBef>
              <a:spcAft>
                <a:spcPct val="0"/>
              </a:spcAft>
              <a:buNone/>
            </a:pPr>
            <a:r>
              <a:rPr lang="en"/>
              <a:t>03</a:t>
            </a:r>
            <a:endParaRPr/>
          </a:p>
        </p:txBody>
      </p:sp>
      <p:sp>
        <p:nvSpPr>
          <p:cNvPr id="3774" name="Google Shape;3774;p97"/>
          <p:cNvSpPr txBox="1">
            <a:spLocks noGrp="1"/>
          </p:cNvSpPr>
          <p:nvPr>
            <p:ph type="subTitle" idx="5"/>
          </p:nvPr>
        </p:nvSpPr>
        <p:spPr>
          <a:xfrm>
            <a:off x="1319475" y="2964250"/>
            <a:ext cx="4783551" cy="387000"/>
          </a:xfrm>
          <a:prstGeom prst="rect">
            <a:avLst/>
          </a:prstGeom>
        </p:spPr>
        <p:txBody>
          <a:bodyPr spcFirstLastPara="1" wrap="square" lIns="91425" tIns="91425" rIns="91425" bIns="91425" anchor="t" anchorCtr="0">
            <a:noAutofit/>
          </a:bodyPr>
          <a:lstStyle/>
          <a:p>
            <a:pPr marL="0" indent="0" algn="ctr">
              <a:buClr>
                <a:schemeClr val="dk1"/>
              </a:buClr>
              <a:buSzPts val="1100"/>
            </a:pPr>
            <a:r>
              <a:rPr lang="en"/>
              <a:t>Titan Fit About Page Introduction</a:t>
            </a:r>
            <a:endParaRPr lang="en-US"/>
          </a:p>
        </p:txBody>
      </p:sp>
      <p:grpSp>
        <p:nvGrpSpPr>
          <p:cNvPr id="3775" name="Google Shape;3775;p97"/>
          <p:cNvGrpSpPr/>
          <p:nvPr/>
        </p:nvGrpSpPr>
        <p:grpSpPr>
          <a:xfrm>
            <a:off x="719638" y="1463875"/>
            <a:ext cx="7704717" cy="391932"/>
            <a:chOff x="0" y="0"/>
            <a:chExt cx="9143980" cy="540000"/>
          </a:xfrm>
        </p:grpSpPr>
        <p:sp>
          <p:nvSpPr>
            <p:cNvPr id="3776" name="Google Shape;3776;p97"/>
            <p:cNvSpPr/>
            <p:nvPr/>
          </p:nvSpPr>
          <p:spPr>
            <a:xfrm>
              <a:off x="0" y="0"/>
              <a:ext cx="1306200" cy="5400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77" name="Google Shape;3777;p97"/>
            <p:cNvSpPr/>
            <p:nvPr/>
          </p:nvSpPr>
          <p:spPr>
            <a:xfrm>
              <a:off x="1306297" y="0"/>
              <a:ext cx="1306200" cy="5400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78" name="Google Shape;3778;p97"/>
            <p:cNvSpPr/>
            <p:nvPr/>
          </p:nvSpPr>
          <p:spPr>
            <a:xfrm>
              <a:off x="2612593" y="0"/>
              <a:ext cx="1306200" cy="5400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79" name="Google Shape;3779;p97"/>
            <p:cNvSpPr/>
            <p:nvPr/>
          </p:nvSpPr>
          <p:spPr>
            <a:xfrm>
              <a:off x="3918890" y="0"/>
              <a:ext cx="1306200" cy="5400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80" name="Google Shape;3780;p97"/>
            <p:cNvSpPr/>
            <p:nvPr/>
          </p:nvSpPr>
          <p:spPr>
            <a:xfrm>
              <a:off x="5225187" y="0"/>
              <a:ext cx="1306200" cy="5400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81" name="Google Shape;3781;p97"/>
            <p:cNvSpPr/>
            <p:nvPr/>
          </p:nvSpPr>
          <p:spPr>
            <a:xfrm>
              <a:off x="6531483" y="0"/>
              <a:ext cx="1306200" cy="5400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82" name="Google Shape;3782;p97"/>
            <p:cNvSpPr/>
            <p:nvPr/>
          </p:nvSpPr>
          <p:spPr>
            <a:xfrm>
              <a:off x="7837780" y="0"/>
              <a:ext cx="1306200" cy="5400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dur="1000" fill="hold" nodeType="afterEffect">
                                  <p:stCondLst>
                                    <p:cond delay="0"/>
                                  </p:stCondLst>
                                  <p:childTnLst>
                                    <p:set>
                                      <p:cBhvr>
                                        <p:cTn id="6" dur="1" fill="hold">
                                          <p:stCondLst>
                                            <p:cond delay="0"/>
                                          </p:stCondLst>
                                        </p:cTn>
                                        <p:tgtEl>
                                          <p:spTgt spid="3773"/>
                                        </p:tgtEl>
                                        <p:attrNameLst>
                                          <p:attrName>style.visibility</p:attrName>
                                        </p:attrNameLst>
                                      </p:cBhvr>
                                      <p:to>
                                        <p:strVal val="visible"/>
                                      </p:to>
                                    </p:set>
                                    <p:animEffect transition="in" filter="fade">
                                      <p:cBhvr>
                                        <p:cTn id="7" dur="1000"/>
                                        <p:tgtEl>
                                          <p:spTgt spid="3773"/>
                                        </p:tgtEl>
                                      </p:cBhvr>
                                    </p:animEffect>
                                  </p:childTnLst>
                                </p:cTn>
                              </p:par>
                            </p:childTnLst>
                          </p:cTn>
                        </p:par>
                        <p:par>
                          <p:cTn id="8" fill="hold" nodeType="afterGroup">
                            <p:stCondLst>
                              <p:cond delay="1000"/>
                            </p:stCondLst>
                            <p:childTnLst>
                              <p:par>
                                <p:cTn id="9" presetID="10" presetClass="entr" presetSubtype="0" dur="1000" fill="hold" nodeType="afterEffect">
                                  <p:stCondLst>
                                    <p:cond delay="0"/>
                                  </p:stCondLst>
                                  <p:childTnLst>
                                    <p:set>
                                      <p:cBhvr>
                                        <p:cTn id="10" dur="1" fill="hold">
                                          <p:stCondLst>
                                            <p:cond delay="0"/>
                                          </p:stCondLst>
                                        </p:cTn>
                                        <p:tgtEl>
                                          <p:spTgt spid="3772"/>
                                        </p:tgtEl>
                                        <p:attrNameLst>
                                          <p:attrName>style.visibility</p:attrName>
                                        </p:attrNameLst>
                                      </p:cBhvr>
                                      <p:to>
                                        <p:strVal val="visible"/>
                                      </p:to>
                                    </p:set>
                                    <p:animEffect transition="in" filter="fade">
                                      <p:cBhvr>
                                        <p:cTn id="11" dur="1000"/>
                                        <p:tgtEl>
                                          <p:spTgt spid="3772"/>
                                        </p:tgtEl>
                                      </p:cBhvr>
                                    </p:animEffect>
                                  </p:childTnLst>
                                </p:cTn>
                              </p:par>
                            </p:childTnLst>
                          </p:cTn>
                        </p:par>
                        <p:par>
                          <p:cTn id="12" fill="hold" nodeType="afterGroup">
                            <p:stCondLst>
                              <p:cond delay="2000"/>
                            </p:stCondLst>
                            <p:childTnLst>
                              <p:par>
                                <p:cTn id="13" presetID="10" presetClass="entr" presetSubtype="0" dur="1000" fill="hold" nodeType="afterEffect">
                                  <p:stCondLst>
                                    <p:cond delay="0"/>
                                  </p:stCondLst>
                                  <p:childTnLst>
                                    <p:set>
                                      <p:cBhvr>
                                        <p:cTn id="14" dur="1" fill="hold">
                                          <p:stCondLst>
                                            <p:cond delay="0"/>
                                          </p:stCondLst>
                                        </p:cTn>
                                        <p:tgtEl>
                                          <p:spTgt spid="3774"/>
                                        </p:tgtEl>
                                        <p:attrNameLst>
                                          <p:attrName>style.visibility</p:attrName>
                                        </p:attrNameLst>
                                      </p:cBhvr>
                                      <p:to>
                                        <p:strVal val="visible"/>
                                      </p:to>
                                    </p:set>
                                    <p:animEffect transition="in" filter="fade">
                                      <p:cBhvr>
                                        <p:cTn id="15" dur="1000"/>
                                        <p:tgtEl>
                                          <p:spTgt spid="3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51"/>
        <p:cNvGrpSpPr/>
        <p:nvPr/>
      </p:nvGrpSpPr>
      <p:grpSpPr>
        <a:xfrm>
          <a:off x="0" y="0"/>
          <a:ext cx="0" cy="0"/>
          <a:chOff x="0" y="0"/>
          <a:chExt cx="0" cy="0"/>
        </a:xfrm>
      </p:grpSpPr>
      <p:sp>
        <p:nvSpPr>
          <p:cNvPr id="3453" name="Google Shape;3453;p87"/>
          <p:cNvSpPr txBox="1">
            <a:spLocks noGrp="1"/>
          </p:cNvSpPr>
          <p:nvPr>
            <p:ph type="subTitle" idx="1"/>
          </p:nvPr>
        </p:nvSpPr>
        <p:spPr>
          <a:xfrm>
            <a:off x="1234800" y="3186587"/>
            <a:ext cx="6674400" cy="844200"/>
          </a:xfrm>
          <a:prstGeom prst="rect">
            <a:avLst/>
          </a:prstGeom>
        </p:spPr>
        <p:txBody>
          <a:bodyPr spcFirstLastPara="1" wrap="square" lIns="91425" tIns="91425" rIns="91425" bIns="91425" anchor="ctr" anchorCtr="0">
            <a:noAutofit/>
          </a:bodyPr>
          <a:lstStyle/>
          <a:p>
            <a:pPr marL="0" indent="0">
              <a:lnSpc>
                <a:spcPct val="115000"/>
              </a:lnSpc>
              <a:spcAft>
                <a:spcPts val="1200"/>
              </a:spcAft>
            </a:pPr>
            <a:r>
              <a:rPr lang="en"/>
              <a:t>About Page Main Section</a:t>
            </a:r>
          </a:p>
        </p:txBody>
      </p:sp>
      <p:pic>
        <p:nvPicPr>
          <p:cNvPr id="2" name="Picture 2">
            <a:extLst>
              <a:ext uri="{FF2B5EF4-FFF2-40B4-BE49-F238E27FC236}">
                <a16:creationId xmlns:a16="http://schemas.microsoft.com/office/drawing/2014/main" id="{C3715960-60BA-4771-180D-42B6D73B3D96}"/>
              </a:ext>
            </a:extLst>
          </p:cNvPr>
          <p:cNvPicPr>
            <a:picLocks noChangeAspect="1"/>
          </p:cNvPicPr>
          <p:nvPr/>
        </p:nvPicPr>
        <p:blipFill>
          <a:blip r:embed="rId3"/>
          <a:stretch>
            <a:fillRect/>
          </a:stretch>
        </p:blipFill>
        <p:spPr>
          <a:xfrm>
            <a:off x="930275" y="-1674"/>
            <a:ext cx="7267575" cy="2908473"/>
          </a:xfrm>
          <a:prstGeom prst="rect">
            <a:avLst/>
          </a:prstGeom>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55" name="Google Shape;755;p44"/>
          <p:cNvSpPr txBox="1"/>
          <p:nvPr/>
        </p:nvSpPr>
        <p:spPr>
          <a:xfrm>
            <a:off x="4014788" y="245350"/>
            <a:ext cx="704700" cy="87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756" name="Google Shape;756;p44"/>
          <p:cNvSpPr txBox="1"/>
          <p:nvPr/>
        </p:nvSpPr>
        <p:spPr>
          <a:xfrm>
            <a:off x="7647283" y="4012246"/>
            <a:ext cx="519300" cy="75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757" name="Google Shape;757;p44"/>
          <p:cNvSpPr txBox="1"/>
          <p:nvPr/>
        </p:nvSpPr>
        <p:spPr>
          <a:xfrm>
            <a:off x="7808354" y="4300058"/>
            <a:ext cx="976200" cy="546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758" name="Google Shape;758;p44"/>
          <p:cNvSpPr txBox="1"/>
          <p:nvPr/>
        </p:nvSpPr>
        <p:spPr>
          <a:xfrm>
            <a:off x="3228215" y="574325"/>
            <a:ext cx="976200" cy="546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sp>
        <p:nvSpPr>
          <p:cNvPr id="3" name="Title 2">
            <a:extLst>
              <a:ext uri="{FF2B5EF4-FFF2-40B4-BE49-F238E27FC236}">
                <a16:creationId xmlns:a16="http://schemas.microsoft.com/office/drawing/2014/main" id="{B53EF00E-8B27-6F42-F57D-168FE5703638}"/>
              </a:ext>
            </a:extLst>
          </p:cNvPr>
          <p:cNvSpPr>
            <a:spLocks noGrp="1"/>
          </p:cNvSpPr>
          <p:nvPr>
            <p:ph type="title"/>
          </p:nvPr>
        </p:nvSpPr>
        <p:spPr>
          <a:xfrm>
            <a:off x="4370521" y="847740"/>
            <a:ext cx="4652244" cy="4051296"/>
          </a:xfrm>
        </p:spPr>
        <p:txBody>
          <a:bodyPr spcFirstLastPara="1" wrap="square" lIns="91425" tIns="91425" rIns="91425" bIns="91425" anchor="t" anchorCtr="0">
            <a:noAutofit/>
          </a:bodyPr>
          <a:lstStyle/>
          <a:p>
            <a:pPr algn="l"/>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"container col-xxl-8 px-4 py-5 text-light "</a:t>
            </a:r>
            <a:r>
              <a:rPr lang="en-US" sz="1000">
                <a:solidFill>
                  <a:srgbClr val="ABB2BF"/>
                </a:solidFill>
                <a:latin typeface="Consolas"/>
              </a:rPr>
              <a:t>&gt;</a:t>
            </a:r>
            <a:endParaRPr lang="en-US" sz="1000"/>
          </a:p>
          <a:p>
            <a:pPr algn="l"/>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"row flex-lg-row-reverse align-items-center g-5 py-5"</a:t>
            </a:r>
            <a:r>
              <a:rPr lang="en-US" sz="1000">
                <a:solidFill>
                  <a:srgbClr val="ABB2BF"/>
                </a:solidFill>
                <a:latin typeface="Consolas"/>
              </a:rPr>
              <a:t>&gt;</a:t>
            </a:r>
            <a:endParaRPr lang="en-US" sz="1000"/>
          </a:p>
          <a:p>
            <a:pPr algn="l"/>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"col-10 col-sm-8 col-lg-6"</a:t>
            </a:r>
            <a:r>
              <a:rPr lang="en-US" sz="1000">
                <a:solidFill>
                  <a:srgbClr val="ABB2BF"/>
                </a:solidFill>
                <a:latin typeface="Consolas"/>
              </a:rPr>
              <a:t>&gt;</a:t>
            </a:r>
            <a:endParaRPr lang="en-US" sz="1000"/>
          </a:p>
          <a:p>
            <a:pPr algn="l"/>
            <a:r>
              <a:rPr lang="en-US" sz="1000">
                <a:solidFill>
                  <a:srgbClr val="ABB2BF"/>
                </a:solidFill>
                <a:latin typeface="Consolas"/>
              </a:rPr>
              <a:t>                &lt;</a:t>
            </a:r>
            <a:r>
              <a:rPr lang="en-US" sz="1000" err="1">
                <a:solidFill>
                  <a:srgbClr val="E06C75"/>
                </a:solidFill>
                <a:latin typeface="Consolas"/>
              </a:rPr>
              <a:t>img</a:t>
            </a:r>
            <a:r>
              <a:rPr lang="en-US" sz="1000">
                <a:solidFill>
                  <a:srgbClr val="ABB2BF"/>
                </a:solidFill>
                <a:latin typeface="Consolas"/>
              </a:rPr>
              <a:t> </a:t>
            </a:r>
            <a:r>
              <a:rPr lang="en-US" sz="1000" err="1">
                <a:solidFill>
                  <a:srgbClr val="D19A66"/>
                </a:solidFill>
                <a:latin typeface="Consolas"/>
              </a:rPr>
              <a:t>src</a:t>
            </a:r>
            <a:r>
              <a:rPr lang="en-US" sz="1000">
                <a:solidFill>
                  <a:srgbClr val="ABB2BF"/>
                </a:solidFill>
                <a:latin typeface="Consolas"/>
              </a:rPr>
              <a:t>=</a:t>
            </a:r>
            <a:r>
              <a:rPr lang="en-US" sz="1000">
                <a:solidFill>
                  <a:srgbClr val="98C379"/>
                </a:solidFill>
                <a:latin typeface="Consolas"/>
              </a:rPr>
              <a:t>"</a:t>
            </a:r>
            <a:r>
              <a:rPr lang="en-US" sz="1000" err="1">
                <a:solidFill>
                  <a:srgbClr val="98C379"/>
                </a:solidFill>
                <a:latin typeface="Consolas"/>
              </a:rPr>
              <a:t>img</a:t>
            </a:r>
            <a:r>
              <a:rPr lang="en-US" sz="1000">
                <a:solidFill>
                  <a:srgbClr val="98C379"/>
                </a:solidFill>
                <a:latin typeface="Consolas"/>
              </a:rPr>
              <a:t>/about-hero.jpg"</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 rounded-4 d-block mx-lg-auto </a:t>
            </a:r>
            <a:r>
              <a:rPr lang="en-US" sz="1000" err="1">
                <a:solidFill>
                  <a:srgbClr val="98C379"/>
                </a:solidFill>
                <a:latin typeface="Consolas"/>
              </a:rPr>
              <a:t>img</a:t>
            </a:r>
            <a:r>
              <a:rPr lang="en-US" sz="1000">
                <a:solidFill>
                  <a:srgbClr val="98C379"/>
                </a:solidFill>
                <a:latin typeface="Consolas"/>
              </a:rPr>
              <a:t>-fluid"</a:t>
            </a:r>
            <a:r>
              <a:rPr lang="en-US" sz="1000">
                <a:solidFill>
                  <a:srgbClr val="ABB2BF"/>
                </a:solidFill>
                <a:latin typeface="Consolas"/>
              </a:rPr>
              <a:t> </a:t>
            </a:r>
            <a:r>
              <a:rPr lang="en-US" sz="1000">
                <a:solidFill>
                  <a:srgbClr val="D19A66"/>
                </a:solidFill>
                <a:latin typeface="Consolas"/>
              </a:rPr>
              <a:t>alt</a:t>
            </a:r>
            <a:r>
              <a:rPr lang="en-US" sz="1000">
                <a:solidFill>
                  <a:srgbClr val="ABB2BF"/>
                </a:solidFill>
                <a:latin typeface="Consolas"/>
              </a:rPr>
              <a:t>=</a:t>
            </a:r>
            <a:r>
              <a:rPr lang="en-US" sz="1000">
                <a:solidFill>
                  <a:srgbClr val="98C379"/>
                </a:solidFill>
                <a:latin typeface="Consolas"/>
              </a:rPr>
              <a:t>"gym picture"</a:t>
            </a:r>
            <a:endParaRPr lang="en-US" sz="1000"/>
          </a:p>
          <a:p>
            <a:pPr algn="l"/>
            <a:r>
              <a:rPr lang="en-US" sz="1000">
                <a:solidFill>
                  <a:srgbClr val="ABB2BF"/>
                </a:solidFill>
                <a:latin typeface="Consolas"/>
              </a:rPr>
              <a:t>                    </a:t>
            </a:r>
            <a:r>
              <a:rPr lang="en-US" sz="1000">
                <a:solidFill>
                  <a:srgbClr val="D19A66"/>
                </a:solidFill>
                <a:latin typeface="Consolas"/>
              </a:rPr>
              <a:t>width</a:t>
            </a:r>
            <a:r>
              <a:rPr lang="en-US" sz="1000">
                <a:solidFill>
                  <a:srgbClr val="ABB2BF"/>
                </a:solidFill>
                <a:latin typeface="Consolas"/>
              </a:rPr>
              <a:t>=</a:t>
            </a:r>
            <a:r>
              <a:rPr lang="en-US" sz="1000">
                <a:solidFill>
                  <a:srgbClr val="98C379"/>
                </a:solidFill>
                <a:latin typeface="Consolas"/>
              </a:rPr>
              <a:t>"700"</a:t>
            </a:r>
            <a:r>
              <a:rPr lang="en-US" sz="1000">
                <a:solidFill>
                  <a:srgbClr val="ABB2BF"/>
                </a:solidFill>
                <a:latin typeface="Consolas"/>
              </a:rPr>
              <a:t> </a:t>
            </a:r>
            <a:r>
              <a:rPr lang="en-US" sz="1000">
                <a:solidFill>
                  <a:srgbClr val="D19A66"/>
                </a:solidFill>
                <a:latin typeface="Consolas"/>
              </a:rPr>
              <a:t>height</a:t>
            </a:r>
            <a:r>
              <a:rPr lang="en-US" sz="1000">
                <a:solidFill>
                  <a:srgbClr val="ABB2BF"/>
                </a:solidFill>
                <a:latin typeface="Consolas"/>
              </a:rPr>
              <a:t>=</a:t>
            </a:r>
            <a:r>
              <a:rPr lang="en-US" sz="1000">
                <a:solidFill>
                  <a:srgbClr val="98C379"/>
                </a:solidFill>
                <a:latin typeface="Consolas"/>
              </a:rPr>
              <a:t>"500"</a:t>
            </a:r>
            <a:r>
              <a:rPr lang="en-US" sz="1000">
                <a:solidFill>
                  <a:srgbClr val="ABB2BF"/>
                </a:solidFill>
                <a:latin typeface="Consolas"/>
              </a:rPr>
              <a:t> </a:t>
            </a:r>
            <a:r>
              <a:rPr lang="en-US" sz="1000">
                <a:solidFill>
                  <a:srgbClr val="D19A66"/>
                </a:solidFill>
                <a:latin typeface="Consolas"/>
              </a:rPr>
              <a:t>loading</a:t>
            </a:r>
            <a:r>
              <a:rPr lang="en-US" sz="1000">
                <a:solidFill>
                  <a:srgbClr val="ABB2BF"/>
                </a:solidFill>
                <a:latin typeface="Consolas"/>
              </a:rPr>
              <a:t>=</a:t>
            </a:r>
            <a:r>
              <a:rPr lang="en-US" sz="1000">
                <a:solidFill>
                  <a:srgbClr val="98C379"/>
                </a:solidFill>
                <a:latin typeface="Consolas"/>
              </a:rPr>
              <a:t>"lazy"</a:t>
            </a:r>
            <a:r>
              <a:rPr lang="en-US" sz="1000">
                <a:solidFill>
                  <a:srgbClr val="ABB2BF"/>
                </a:solidFill>
                <a:latin typeface="Consolas"/>
              </a:rPr>
              <a:t>&gt;</a:t>
            </a:r>
            <a:endParaRPr lang="en-US" sz="1000"/>
          </a:p>
          <a:p>
            <a:pPr algn="l"/>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&gt;</a:t>
            </a:r>
            <a:endParaRPr lang="en-US" sz="1000"/>
          </a:p>
          <a:p>
            <a:pPr algn="l"/>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"col-lg-6"</a:t>
            </a:r>
            <a:r>
              <a:rPr lang="en-US" sz="1000">
                <a:solidFill>
                  <a:srgbClr val="ABB2BF"/>
                </a:solidFill>
                <a:latin typeface="Consolas"/>
              </a:rPr>
              <a:t>&gt;</a:t>
            </a:r>
            <a:endParaRPr lang="en-US" sz="1000"/>
          </a:p>
          <a:p>
            <a:pPr algn="l"/>
            <a:r>
              <a:rPr lang="en-US" sz="1000">
                <a:solidFill>
                  <a:srgbClr val="ABB2BF"/>
                </a:solidFill>
                <a:latin typeface="Consolas"/>
              </a:rPr>
              <a:t>                &lt;</a:t>
            </a:r>
            <a:r>
              <a:rPr lang="en-US" sz="1000">
                <a:solidFill>
                  <a:srgbClr val="E06C75"/>
                </a:solidFill>
                <a:latin typeface="Consolas"/>
              </a:rPr>
              <a:t>h1</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"display-5 </a:t>
            </a:r>
            <a:r>
              <a:rPr lang="en-US" sz="1000" err="1">
                <a:solidFill>
                  <a:srgbClr val="98C379"/>
                </a:solidFill>
                <a:latin typeface="Consolas"/>
              </a:rPr>
              <a:t>fw</a:t>
            </a:r>
            <a:r>
              <a:rPr lang="en-US" sz="1000">
                <a:solidFill>
                  <a:srgbClr val="98C379"/>
                </a:solidFill>
                <a:latin typeface="Consolas"/>
              </a:rPr>
              <a:t>-bold lh-1 mb-3"</a:t>
            </a:r>
            <a:r>
              <a:rPr lang="en-US" sz="1000">
                <a:solidFill>
                  <a:srgbClr val="ABB2BF"/>
                </a:solidFill>
                <a:latin typeface="Consolas"/>
              </a:rPr>
              <a:t>&gt;Responsive left-aligned hero with image&lt;/</a:t>
            </a:r>
            <a:r>
              <a:rPr lang="en-US" sz="1000">
                <a:solidFill>
                  <a:srgbClr val="E06C75"/>
                </a:solidFill>
                <a:latin typeface="Consolas"/>
              </a:rPr>
              <a:t>h1</a:t>
            </a:r>
            <a:r>
              <a:rPr lang="en-US" sz="1000">
                <a:solidFill>
                  <a:srgbClr val="ABB2BF"/>
                </a:solidFill>
                <a:latin typeface="Consolas"/>
              </a:rPr>
              <a:t>&gt;</a:t>
            </a:r>
            <a:endParaRPr lang="en-US" sz="1000"/>
          </a:p>
          <a:p>
            <a:pPr algn="l"/>
            <a:r>
              <a:rPr lang="en-US" sz="1000">
                <a:solidFill>
                  <a:srgbClr val="ABB2BF"/>
                </a:solidFill>
                <a:latin typeface="Consolas"/>
              </a:rPr>
              <a:t>                &lt;</a:t>
            </a:r>
            <a:r>
              <a:rPr lang="en-US" sz="1000">
                <a:solidFill>
                  <a:srgbClr val="E06C75"/>
                </a:solidFill>
                <a:latin typeface="Consolas"/>
              </a:rPr>
              <a:t>p</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"lead"</a:t>
            </a:r>
            <a:r>
              <a:rPr lang="en-US" sz="1000">
                <a:solidFill>
                  <a:srgbClr val="ABB2BF"/>
                </a:solidFill>
                <a:latin typeface="Consolas"/>
              </a:rPr>
              <a:t>&gt;Titan Fitness is more than just a gym - it's a community of like-minded individuals</a:t>
            </a:r>
            <a:endParaRPr lang="en-US" sz="1000"/>
          </a:p>
          <a:p>
            <a:pPr algn="l"/>
            <a:r>
              <a:rPr lang="en-US" sz="1000">
                <a:solidFill>
                  <a:srgbClr val="ABB2BF"/>
                </a:solidFill>
                <a:latin typeface="Consolas"/>
              </a:rPr>
              <a:t>                    dedicated to achieving their fitness goals. With state-of-the-art facilities, experienced trainers,</a:t>
            </a:r>
            <a:endParaRPr lang="en-US" sz="1000"/>
          </a:p>
          <a:p>
            <a:pPr algn="l"/>
            <a:r>
              <a:rPr lang="en-US" sz="1000">
                <a:solidFill>
                  <a:srgbClr val="ABB2BF"/>
                </a:solidFill>
                <a:latin typeface="Consolas"/>
              </a:rPr>
              <a:t>                    and access to online resources, Titan Fitness provides everything you need to succeed on your</a:t>
            </a:r>
            <a:endParaRPr lang="en-US" sz="1000"/>
          </a:p>
          <a:p>
            <a:pPr algn="l"/>
            <a:r>
              <a:rPr lang="en-US" sz="1000">
                <a:solidFill>
                  <a:srgbClr val="ABB2BF"/>
                </a:solidFill>
                <a:latin typeface="Consolas"/>
              </a:rPr>
              <a:t>                    fitness </a:t>
            </a:r>
            <a:r>
              <a:rPr lang="en-US" sz="1000" err="1">
                <a:solidFill>
                  <a:srgbClr val="ABB2BF"/>
                </a:solidFill>
                <a:latin typeface="Consolas"/>
              </a:rPr>
              <a:t>journey.Join</a:t>
            </a:r>
            <a:r>
              <a:rPr lang="en-US" sz="1000">
                <a:solidFill>
                  <a:srgbClr val="ABB2BF"/>
                </a:solidFill>
                <a:latin typeface="Consolas"/>
              </a:rPr>
              <a:t> us today and become a part of the Titan Fitness family.&lt;/</a:t>
            </a:r>
            <a:r>
              <a:rPr lang="en-US" sz="1000">
                <a:solidFill>
                  <a:srgbClr val="E06C75"/>
                </a:solidFill>
                <a:latin typeface="Consolas"/>
              </a:rPr>
              <a:t>p</a:t>
            </a:r>
            <a:r>
              <a:rPr lang="en-US" sz="1000">
                <a:solidFill>
                  <a:srgbClr val="ABB2BF"/>
                </a:solidFill>
                <a:latin typeface="Consolas"/>
              </a:rPr>
              <a:t>&gt;</a:t>
            </a:r>
            <a:endParaRPr lang="en-US" sz="1000"/>
          </a:p>
          <a:p>
            <a:pPr algn="l"/>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"d-grid gap-2 d-md-flex justify-content-md-start"</a:t>
            </a:r>
            <a:r>
              <a:rPr lang="en-US" sz="1000">
                <a:solidFill>
                  <a:srgbClr val="ABB2BF"/>
                </a:solidFill>
                <a:latin typeface="Consolas"/>
              </a:rPr>
              <a:t>&gt;</a:t>
            </a:r>
            <a:endParaRPr lang="en-US" sz="1000"/>
          </a:p>
          <a:p>
            <a:pPr algn="l"/>
            <a:r>
              <a:rPr lang="en-US" sz="1000">
                <a:solidFill>
                  <a:srgbClr val="ABB2BF"/>
                </a:solidFill>
                <a:latin typeface="Consolas"/>
              </a:rPr>
              <a:t>                    &lt;</a:t>
            </a:r>
            <a:r>
              <a:rPr lang="en-US" sz="1000">
                <a:solidFill>
                  <a:srgbClr val="E06C75"/>
                </a:solidFill>
                <a:latin typeface="Consolas"/>
              </a:rPr>
              <a:t>a</a:t>
            </a:r>
            <a:r>
              <a:rPr lang="en-US" sz="1000">
                <a:solidFill>
                  <a:srgbClr val="ABB2BF"/>
                </a:solidFill>
                <a:latin typeface="Consolas"/>
              </a:rPr>
              <a:t> </a:t>
            </a:r>
            <a:r>
              <a:rPr lang="en-US" sz="1000" err="1">
                <a:solidFill>
                  <a:srgbClr val="D19A66"/>
                </a:solidFill>
                <a:latin typeface="Consolas"/>
              </a:rPr>
              <a:t>href</a:t>
            </a:r>
            <a:r>
              <a:rPr lang="en-US" sz="1000">
                <a:solidFill>
                  <a:srgbClr val="ABB2BF"/>
                </a:solidFill>
                <a:latin typeface="Consolas"/>
              </a:rPr>
              <a:t>=</a:t>
            </a:r>
            <a:r>
              <a:rPr lang="en-US" sz="1000">
                <a:solidFill>
                  <a:srgbClr val="98C379"/>
                </a:solidFill>
                <a:latin typeface="Consolas"/>
              </a:rPr>
              <a:t>"#Gallery"</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a:t>
            </a:r>
            <a:r>
              <a:rPr lang="en-US" sz="1000" err="1">
                <a:solidFill>
                  <a:srgbClr val="98C379"/>
                </a:solidFill>
                <a:latin typeface="Consolas"/>
              </a:rPr>
              <a:t>btn</a:t>
            </a:r>
            <a:r>
              <a:rPr lang="en-US" sz="1000">
                <a:solidFill>
                  <a:srgbClr val="98C379"/>
                </a:solidFill>
                <a:latin typeface="Consolas"/>
              </a:rPr>
              <a:t> </a:t>
            </a:r>
            <a:r>
              <a:rPr lang="en-US" sz="1000" err="1">
                <a:solidFill>
                  <a:srgbClr val="98C379"/>
                </a:solidFill>
                <a:latin typeface="Consolas"/>
              </a:rPr>
              <a:t>btn</a:t>
            </a:r>
            <a:r>
              <a:rPr lang="en-US" sz="1000">
                <a:solidFill>
                  <a:srgbClr val="98C379"/>
                </a:solidFill>
                <a:latin typeface="Consolas"/>
              </a:rPr>
              <a:t>-primary </a:t>
            </a:r>
            <a:r>
              <a:rPr lang="en-US" sz="1000" err="1">
                <a:solidFill>
                  <a:srgbClr val="98C379"/>
                </a:solidFill>
                <a:latin typeface="Consolas"/>
              </a:rPr>
              <a:t>btn</a:t>
            </a:r>
            <a:r>
              <a:rPr lang="en-US" sz="1000">
                <a:solidFill>
                  <a:srgbClr val="98C379"/>
                </a:solidFill>
                <a:latin typeface="Consolas"/>
              </a:rPr>
              <a:t>-lg px-4 me-md-2"</a:t>
            </a:r>
            <a:r>
              <a:rPr lang="en-US" sz="1000">
                <a:solidFill>
                  <a:srgbClr val="ABB2BF"/>
                </a:solidFill>
                <a:latin typeface="Consolas"/>
              </a:rPr>
              <a:t>&gt;Gallery&lt;/</a:t>
            </a:r>
            <a:r>
              <a:rPr lang="en-US" sz="1000">
                <a:solidFill>
                  <a:srgbClr val="E06C75"/>
                </a:solidFill>
                <a:latin typeface="Consolas"/>
              </a:rPr>
              <a:t>a</a:t>
            </a:r>
            <a:r>
              <a:rPr lang="en-US" sz="1000">
                <a:solidFill>
                  <a:srgbClr val="ABB2BF"/>
                </a:solidFill>
                <a:latin typeface="Consolas"/>
              </a:rPr>
              <a:t>&gt;</a:t>
            </a:r>
            <a:endParaRPr lang="en-US" sz="1000"/>
          </a:p>
          <a:p>
            <a:pPr algn="l"/>
            <a:r>
              <a:rPr lang="en-US" sz="1000">
                <a:solidFill>
                  <a:srgbClr val="ABB2BF"/>
                </a:solidFill>
                <a:latin typeface="Consolas"/>
              </a:rPr>
              <a:t>                    &lt;</a:t>
            </a:r>
            <a:r>
              <a:rPr lang="en-US" sz="1000">
                <a:solidFill>
                  <a:srgbClr val="E06C75"/>
                </a:solidFill>
                <a:latin typeface="Consolas"/>
              </a:rPr>
              <a:t>a</a:t>
            </a:r>
            <a:r>
              <a:rPr lang="en-US" sz="1000">
                <a:solidFill>
                  <a:srgbClr val="ABB2BF"/>
                </a:solidFill>
                <a:latin typeface="Consolas"/>
              </a:rPr>
              <a:t> </a:t>
            </a:r>
            <a:r>
              <a:rPr lang="en-US" sz="1000" err="1">
                <a:solidFill>
                  <a:srgbClr val="D19A66"/>
                </a:solidFill>
                <a:latin typeface="Consolas"/>
              </a:rPr>
              <a:t>href</a:t>
            </a:r>
            <a:r>
              <a:rPr lang="en-US" sz="1000">
                <a:solidFill>
                  <a:srgbClr val="ABB2BF"/>
                </a:solidFill>
                <a:latin typeface="Consolas"/>
              </a:rPr>
              <a:t>=</a:t>
            </a:r>
            <a:r>
              <a:rPr lang="en-US" sz="1000">
                <a:solidFill>
                  <a:srgbClr val="98C379"/>
                </a:solidFill>
                <a:latin typeface="Consolas"/>
              </a:rPr>
              <a:t>"contact.html"</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a:t>
            </a:r>
            <a:r>
              <a:rPr lang="en-US" sz="1000" err="1">
                <a:solidFill>
                  <a:srgbClr val="98C379"/>
                </a:solidFill>
                <a:latin typeface="Consolas"/>
              </a:rPr>
              <a:t>btn</a:t>
            </a:r>
            <a:r>
              <a:rPr lang="en-US" sz="1000">
                <a:solidFill>
                  <a:srgbClr val="98C379"/>
                </a:solidFill>
                <a:latin typeface="Consolas"/>
              </a:rPr>
              <a:t> </a:t>
            </a:r>
            <a:r>
              <a:rPr lang="en-US" sz="1000" err="1">
                <a:solidFill>
                  <a:srgbClr val="98C379"/>
                </a:solidFill>
                <a:latin typeface="Consolas"/>
              </a:rPr>
              <a:t>btn</a:t>
            </a:r>
            <a:r>
              <a:rPr lang="en-US" sz="1000">
                <a:solidFill>
                  <a:srgbClr val="98C379"/>
                </a:solidFill>
                <a:latin typeface="Consolas"/>
              </a:rPr>
              <a:t>-outline-secondary </a:t>
            </a:r>
            <a:r>
              <a:rPr lang="en-US" sz="1000" err="1">
                <a:solidFill>
                  <a:srgbClr val="98C379"/>
                </a:solidFill>
                <a:latin typeface="Consolas"/>
              </a:rPr>
              <a:t>btn</a:t>
            </a:r>
            <a:r>
              <a:rPr lang="en-US" sz="1000">
                <a:solidFill>
                  <a:srgbClr val="98C379"/>
                </a:solidFill>
                <a:latin typeface="Consolas"/>
              </a:rPr>
              <a:t>-lg px-4"</a:t>
            </a:r>
            <a:r>
              <a:rPr lang="en-US" sz="1000">
                <a:solidFill>
                  <a:srgbClr val="ABB2BF"/>
                </a:solidFill>
                <a:latin typeface="Consolas"/>
              </a:rPr>
              <a:t>&gt;contact us&lt;/</a:t>
            </a:r>
            <a:r>
              <a:rPr lang="en-US" sz="1000">
                <a:solidFill>
                  <a:srgbClr val="E06C75"/>
                </a:solidFill>
                <a:latin typeface="Consolas"/>
              </a:rPr>
              <a:t>a</a:t>
            </a:r>
            <a:r>
              <a:rPr lang="en-US" sz="1000">
                <a:solidFill>
                  <a:srgbClr val="ABB2BF"/>
                </a:solidFill>
                <a:latin typeface="Consolas"/>
              </a:rPr>
              <a:t>&gt;</a:t>
            </a:r>
            <a:endParaRPr lang="en-US" sz="1000"/>
          </a:p>
          <a:p>
            <a:pPr algn="l"/>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&gt;</a:t>
            </a:r>
            <a:endParaRPr lang="en-US" sz="1000"/>
          </a:p>
          <a:p>
            <a:pPr algn="l"/>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&gt;</a:t>
            </a:r>
            <a:endParaRPr lang="en-US" sz="1000"/>
          </a:p>
          <a:p>
            <a:pPr algn="l"/>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&gt;</a:t>
            </a:r>
            <a:endParaRPr lang="en-US" sz="1000"/>
          </a:p>
          <a:p>
            <a:pPr algn="l"/>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&gt;</a:t>
            </a:r>
            <a:endParaRPr lang="en-US" sz="1000"/>
          </a:p>
          <a:p>
            <a:pPr algn="l"/>
            <a:endParaRPr lang="en-US" sz="1000">
              <a:solidFill>
                <a:srgbClr val="ABB2BF"/>
              </a:solidFill>
              <a:latin typeface="Consolas"/>
            </a:endParaRPr>
          </a:p>
        </p:txBody>
      </p:sp>
      <p:sp>
        <p:nvSpPr>
          <p:cNvPr id="4" name="TextBox 3">
            <a:extLst>
              <a:ext uri="{FF2B5EF4-FFF2-40B4-BE49-F238E27FC236}">
                <a16:creationId xmlns:a16="http://schemas.microsoft.com/office/drawing/2014/main" id="{68A7BFDA-453D-A5D3-E46B-E4548B2B27BA}"/>
              </a:ext>
            </a:extLst>
          </p:cNvPr>
          <p:cNvSpPr txBox="1"/>
          <p:nvPr/>
        </p:nvSpPr>
        <p:spPr>
          <a:xfrm>
            <a:off x="-3955" y="730300"/>
            <a:ext cx="372395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rgbClr val="D1D5DB"/>
                </a:solidFill>
                <a:ea typeface="+mn-lt"/>
                <a:cs typeface="+mn-lt"/>
              </a:rPr>
              <a:t>This is a code snippet for a responsive left-aligned hero section with an image, typically used on a website or webpage. The snippet includes a container with a width of 8 columns, a background color of light text, and padding. Within this container, there is a row with a reversed order of columns for larger screens (flex-lg-row-reverse) and centered vertical alignment of content (align-items-center). The row also has a gutter size of 5 units (g-5) and padding for the y-axis (py-5).</a:t>
            </a:r>
            <a:endParaRPr lang="en-US" sz="900"/>
          </a:p>
          <a:p>
            <a:r>
              <a:rPr lang="en-US" sz="900">
                <a:solidFill>
                  <a:srgbClr val="D1D5DB"/>
                </a:solidFill>
                <a:ea typeface="+mn-lt"/>
                <a:cs typeface="+mn-lt"/>
              </a:rPr>
              <a:t>Within the row, there are two columns: one with a width of 6 columns for larger screens (col-lg-6) and one with a width of 8 columns for smaller screens (col-10 col-sm-8). The first column contains an image with rounded corners, centered horizontally, and a responsive size (</a:t>
            </a:r>
            <a:r>
              <a:rPr lang="en-US" sz="900" err="1">
                <a:solidFill>
                  <a:srgbClr val="D1D5DB"/>
                </a:solidFill>
                <a:ea typeface="+mn-lt"/>
                <a:cs typeface="+mn-lt"/>
              </a:rPr>
              <a:t>img</a:t>
            </a:r>
            <a:r>
              <a:rPr lang="en-US" sz="900">
                <a:solidFill>
                  <a:srgbClr val="D1D5DB"/>
                </a:solidFill>
                <a:ea typeface="+mn-lt"/>
                <a:cs typeface="+mn-lt"/>
              </a:rPr>
              <a:t>-fluid). The second column contains a heading with a large font size and bold style (display-5 </a:t>
            </a:r>
            <a:r>
              <a:rPr lang="en-US" sz="900" err="1">
                <a:solidFill>
                  <a:srgbClr val="D1D5DB"/>
                </a:solidFill>
                <a:ea typeface="+mn-lt"/>
                <a:cs typeface="+mn-lt"/>
              </a:rPr>
              <a:t>fw</a:t>
            </a:r>
            <a:r>
              <a:rPr lang="en-US" sz="900">
                <a:solidFill>
                  <a:srgbClr val="D1D5DB"/>
                </a:solidFill>
                <a:ea typeface="+mn-lt"/>
                <a:cs typeface="+mn-lt"/>
              </a:rPr>
              <a:t>-bold), a small margin at the bottom (mb-3), and a lead paragraph with a regular font size (lead).</a:t>
            </a:r>
            <a:endParaRPr lang="en-US" sz="900"/>
          </a:p>
          <a:p>
            <a:r>
              <a:rPr lang="en-US" sz="900">
                <a:solidFill>
                  <a:srgbClr val="D1D5DB"/>
                </a:solidFill>
                <a:ea typeface="+mn-lt"/>
                <a:cs typeface="+mn-lt"/>
              </a:rPr>
              <a:t>At the bottom of the second column, there is a block element that displays two buttons side by side (d-grid) with a gap of 2 units (gap-2) and flexible layout for medium and larger screens (d-md-flex justify-content-md-start). The first button is styled with a primary color (</a:t>
            </a:r>
            <a:r>
              <a:rPr lang="en-US" sz="900" err="1">
                <a:solidFill>
                  <a:srgbClr val="D1D5DB"/>
                </a:solidFill>
                <a:ea typeface="+mn-lt"/>
                <a:cs typeface="+mn-lt"/>
              </a:rPr>
              <a:t>btn</a:t>
            </a:r>
            <a:r>
              <a:rPr lang="en-US" sz="900">
                <a:solidFill>
                  <a:srgbClr val="D1D5DB"/>
                </a:solidFill>
                <a:ea typeface="+mn-lt"/>
                <a:cs typeface="+mn-lt"/>
              </a:rPr>
              <a:t>-primary), a large font size (</a:t>
            </a:r>
            <a:r>
              <a:rPr lang="en-US" sz="900" err="1">
                <a:solidFill>
                  <a:srgbClr val="D1D5DB"/>
                </a:solidFill>
                <a:ea typeface="+mn-lt"/>
                <a:cs typeface="+mn-lt"/>
              </a:rPr>
              <a:t>btn</a:t>
            </a:r>
            <a:r>
              <a:rPr lang="en-US" sz="900">
                <a:solidFill>
                  <a:srgbClr val="D1D5DB"/>
                </a:solidFill>
                <a:ea typeface="+mn-lt"/>
                <a:cs typeface="+mn-lt"/>
              </a:rPr>
              <a:t>-lg), and a margin on the right (me-md-2) for medium and larger screens. The second button is styled with an outline secondary color (</a:t>
            </a:r>
            <a:r>
              <a:rPr lang="en-US" sz="900" err="1">
                <a:solidFill>
                  <a:srgbClr val="D1D5DB"/>
                </a:solidFill>
                <a:ea typeface="+mn-lt"/>
                <a:cs typeface="+mn-lt"/>
              </a:rPr>
              <a:t>btn</a:t>
            </a:r>
            <a:r>
              <a:rPr lang="en-US" sz="900">
                <a:solidFill>
                  <a:srgbClr val="D1D5DB"/>
                </a:solidFill>
                <a:ea typeface="+mn-lt"/>
                <a:cs typeface="+mn-lt"/>
              </a:rPr>
              <a:t>-outline-secondary) and a large font size (</a:t>
            </a:r>
            <a:r>
              <a:rPr lang="en-US" sz="900" err="1">
                <a:solidFill>
                  <a:srgbClr val="D1D5DB"/>
                </a:solidFill>
                <a:ea typeface="+mn-lt"/>
                <a:cs typeface="+mn-lt"/>
              </a:rPr>
              <a:t>btn</a:t>
            </a:r>
            <a:r>
              <a:rPr lang="en-US" sz="900">
                <a:solidFill>
                  <a:srgbClr val="D1D5DB"/>
                </a:solidFill>
                <a:ea typeface="+mn-lt"/>
                <a:cs typeface="+mn-lt"/>
              </a:rPr>
              <a:t>-lg). It also leads to another page on the website (contact.html) when clicked.</a:t>
            </a:r>
            <a:endParaRPr lang="en-US" sz="900"/>
          </a:p>
          <a:p>
            <a:r>
              <a:rPr lang="en-US" sz="900">
                <a:solidFill>
                  <a:srgbClr val="D1D5DB"/>
                </a:solidFill>
                <a:ea typeface="+mn-lt"/>
                <a:cs typeface="+mn-lt"/>
              </a:rPr>
              <a:t>Overall, this code snippet is an example of how to create an effective hero section on a website using Bootstrap, with a responsive layout and appealing design.</a:t>
            </a:r>
            <a:endParaRPr lang="en-US" sz="900"/>
          </a:p>
          <a:p>
            <a:endParaRPr lang="en-US" sz="900">
              <a:solidFill>
                <a:srgbClr val="D1D5DB"/>
              </a:solidFill>
              <a:latin typeface="Arial"/>
            </a:endParaRPr>
          </a:p>
          <a:p>
            <a:endParaRPr lang="en-US" sz="900">
              <a:solidFill>
                <a:srgbClr val="D1D5DB"/>
              </a:solidFill>
              <a:latin typeface="Arial"/>
            </a:endParaRPr>
          </a:p>
          <a:p>
            <a:endParaRPr lang="en-US" sz="900">
              <a:solidFill>
                <a:srgbClr val="D1D5DB"/>
              </a:solidFill>
              <a:latin typeface="Source Code Pro Medium"/>
            </a:endParaRPr>
          </a:p>
        </p:txBody>
      </p:sp>
      <p:sp>
        <p:nvSpPr>
          <p:cNvPr id="5" name="TextBox 4">
            <a:extLst>
              <a:ext uri="{FF2B5EF4-FFF2-40B4-BE49-F238E27FC236}">
                <a16:creationId xmlns:a16="http://schemas.microsoft.com/office/drawing/2014/main" id="{9CA1F486-5DED-0AC1-EF29-F9E883927A79}"/>
              </a:ext>
            </a:extLst>
          </p:cNvPr>
          <p:cNvSpPr txBox="1"/>
          <p:nvPr/>
        </p:nvSpPr>
        <p:spPr>
          <a:xfrm>
            <a:off x="120893" y="175846"/>
            <a:ext cx="323988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latin typeface="Source Code Pro"/>
              </a:rPr>
              <a:t>Main </a:t>
            </a:r>
            <a:r>
              <a:rPr lang="en-US" sz="3000">
                <a:solidFill>
                  <a:srgbClr val="7030A0"/>
                </a:solidFill>
                <a:latin typeface="Source Code Pro"/>
              </a:rPr>
              <a:t>Section</a:t>
            </a:r>
          </a:p>
        </p:txBody>
      </p:sp>
    </p:spTree>
    <p:extLst>
      <p:ext uri="{BB962C8B-B14F-4D97-AF65-F5344CB8AC3E}">
        <p14:creationId xmlns:p14="http://schemas.microsoft.com/office/powerpoint/2010/main" val="319146029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51"/>
        <p:cNvGrpSpPr/>
        <p:nvPr/>
      </p:nvGrpSpPr>
      <p:grpSpPr>
        <a:xfrm>
          <a:off x="0" y="0"/>
          <a:ext cx="0" cy="0"/>
          <a:chOff x="0" y="0"/>
          <a:chExt cx="0" cy="0"/>
        </a:xfrm>
      </p:grpSpPr>
      <p:sp>
        <p:nvSpPr>
          <p:cNvPr id="3453" name="Google Shape;3453;p87"/>
          <p:cNvSpPr txBox="1">
            <a:spLocks noGrp="1"/>
          </p:cNvSpPr>
          <p:nvPr>
            <p:ph type="subTitle" idx="1"/>
          </p:nvPr>
        </p:nvSpPr>
        <p:spPr>
          <a:xfrm>
            <a:off x="1234800" y="3186587"/>
            <a:ext cx="6674400" cy="844200"/>
          </a:xfrm>
          <a:prstGeom prst="rect">
            <a:avLst/>
          </a:prstGeom>
        </p:spPr>
        <p:txBody>
          <a:bodyPr spcFirstLastPara="1" wrap="square" lIns="91425" tIns="91425" rIns="91425" bIns="91425" anchor="ctr" anchorCtr="0">
            <a:noAutofit/>
          </a:bodyPr>
          <a:lstStyle/>
          <a:p>
            <a:pPr marL="0" indent="0">
              <a:lnSpc>
                <a:spcPct val="115000"/>
              </a:lnSpc>
              <a:spcAft>
                <a:spcPts val="1200"/>
              </a:spcAft>
            </a:pPr>
            <a:r>
              <a:rPr lang="en"/>
              <a:t>About Page Timetable Section</a:t>
            </a:r>
          </a:p>
        </p:txBody>
      </p:sp>
      <p:pic>
        <p:nvPicPr>
          <p:cNvPr id="3" name="Picture 3">
            <a:extLst>
              <a:ext uri="{FF2B5EF4-FFF2-40B4-BE49-F238E27FC236}">
                <a16:creationId xmlns:a16="http://schemas.microsoft.com/office/drawing/2014/main" id="{FB1B17FC-9343-27F6-A299-1646B70BFEF1}"/>
              </a:ext>
            </a:extLst>
          </p:cNvPr>
          <p:cNvPicPr>
            <a:picLocks noChangeAspect="1"/>
          </p:cNvPicPr>
          <p:nvPr/>
        </p:nvPicPr>
        <p:blipFill>
          <a:blip r:embed="rId3"/>
          <a:stretch>
            <a:fillRect/>
          </a:stretch>
        </p:blipFill>
        <p:spPr>
          <a:xfrm>
            <a:off x="791308" y="97"/>
            <a:ext cx="7561383" cy="2312182"/>
          </a:xfrm>
          <a:prstGeom prst="rect">
            <a:avLst/>
          </a:prstGeom>
        </p:spPr>
      </p:pic>
    </p:spTree>
    <p:extLst>
      <p:ext uri="{BB962C8B-B14F-4D97-AF65-F5344CB8AC3E}">
        <p14:creationId xmlns:p14="http://schemas.microsoft.com/office/powerpoint/2010/main" val="4239345167"/>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90" name="Google Shape;1090;p56"/>
          <p:cNvSpPr txBox="1">
            <a:spLocks noGrp="1"/>
          </p:cNvSpPr>
          <p:nvPr>
            <p:ph type="title"/>
          </p:nvPr>
        </p:nvSpPr>
        <p:spPr>
          <a:xfrm>
            <a:off x="581340" y="532412"/>
            <a:ext cx="3249000" cy="1063200"/>
          </a:xfrm>
          <a:prstGeom prst="rect">
            <a:avLst/>
          </a:prstGeom>
        </p:spPr>
        <p:txBody>
          <a:bodyPr spcFirstLastPara="1" wrap="square" lIns="91425" tIns="91425" rIns="91425" bIns="91425" anchor="b" anchorCtr="0">
            <a:noAutofit/>
          </a:bodyPr>
          <a:lstStyle/>
          <a:p>
            <a:r>
              <a:rPr lang="en"/>
              <a:t>Timetable</a:t>
            </a:r>
            <a:br>
              <a:rPr lang="en"/>
            </a:br>
            <a:r>
              <a:rPr lang="en">
                <a:solidFill>
                  <a:schemeClr val="accent4"/>
                </a:solidFill>
              </a:rPr>
              <a:t>Section</a:t>
            </a:r>
            <a:endParaRPr lang="en-US">
              <a:solidFill>
                <a:schemeClr val="accent4"/>
              </a:solidFill>
            </a:endParaRPr>
          </a:p>
        </p:txBody>
      </p:sp>
      <p:sp>
        <p:nvSpPr>
          <p:cNvPr id="1091" name="Google Shape;1091;p56"/>
          <p:cNvSpPr txBox="1">
            <a:spLocks noGrp="1"/>
          </p:cNvSpPr>
          <p:nvPr>
            <p:ph type="subTitle" idx="1"/>
          </p:nvPr>
        </p:nvSpPr>
        <p:spPr>
          <a:xfrm>
            <a:off x="126297" y="1502048"/>
            <a:ext cx="3930486" cy="3505276"/>
          </a:xfrm>
          <a:prstGeom prst="rect">
            <a:avLst/>
          </a:prstGeom>
        </p:spPr>
        <p:txBody>
          <a:bodyPr spcFirstLastPara="1" wrap="square" lIns="91425" tIns="91425" rIns="91425" bIns="91425" anchor="t" anchorCtr="0">
            <a:noAutofit/>
          </a:bodyPr>
          <a:lstStyle/>
          <a:p>
            <a:pPr>
              <a:lnSpc>
                <a:spcPct val="114999"/>
              </a:lnSpc>
            </a:pPr>
            <a:r>
              <a:rPr lang="en" sz="900">
                <a:solidFill>
                  <a:srgbClr val="D1D5DB"/>
                </a:solidFill>
              </a:rPr>
              <a:t>This is an HTML table that displays the gym sections schedule for each day of the week. The table has four columns: Day, Class, Trainer, and Time. The table has a header row with a blue background color and four cells corresponding to each column of the table. The body of the table contains six rows, one for each day of the week. Each row contains four cells, one for each column of the table. The first cell of each row displays the day of the week, the second cell displays the gym section class, the third cell displays the trainer name, and the fourth cell displays the time range for the gym section class. The table is centered horizontally on the page using the "mx-auto" class, and it has a white border around it. The table also has a heading element above it that says "Gym Sections" with a white text color and is centered horizontally on the page using the "d-flex justify-content-center" classes.</a:t>
            </a:r>
            <a:endParaRPr lang="en-US" sz="900"/>
          </a:p>
          <a:p>
            <a:pPr marL="0" indent="0">
              <a:lnSpc>
                <a:spcPct val="114999"/>
              </a:lnSpc>
            </a:pPr>
            <a:endParaRPr lang="en" sz="900">
              <a:solidFill>
                <a:srgbClr val="D1D5DB"/>
              </a:solidFill>
            </a:endParaRPr>
          </a:p>
        </p:txBody>
      </p:sp>
      <p:grpSp>
        <p:nvGrpSpPr>
          <p:cNvPr id="1097" name="Google Shape;1097;p56"/>
          <p:cNvGrpSpPr/>
          <p:nvPr/>
        </p:nvGrpSpPr>
        <p:grpSpPr>
          <a:xfrm>
            <a:off x="8389787" y="179931"/>
            <a:ext cx="486393" cy="125690"/>
            <a:chOff x="-890300" y="1406550"/>
            <a:chExt cx="806088" cy="208200"/>
          </a:xfrm>
        </p:grpSpPr>
        <p:sp>
          <p:nvSpPr>
            <p:cNvPr id="1098" name="Google Shape;1098;p56"/>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99" name="Google Shape;1099;p56"/>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0" name="Google Shape;1100;p56"/>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101" name="Google Shape;1101;p56"/>
          <p:cNvSpPr txBox="1"/>
          <p:nvPr/>
        </p:nvSpPr>
        <p:spPr>
          <a:xfrm>
            <a:off x="63288" y="99031"/>
            <a:ext cx="704700" cy="87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1"/>
                </a:solidFill>
                <a:latin typeface="Comfortaa"/>
                <a:ea typeface="Comfortaa"/>
                <a:cs typeface="Comfortaa"/>
                <a:sym typeface="Comfortaa"/>
              </a:rPr>
              <a:t>{</a:t>
            </a:r>
            <a:endParaRPr sz="5000">
              <a:solidFill>
                <a:schemeClr val="accent1"/>
              </a:solidFill>
              <a:latin typeface="Comfortaa"/>
              <a:ea typeface="Comfortaa"/>
              <a:cs typeface="Comfortaa"/>
              <a:sym typeface="Comfortaa"/>
            </a:endParaRPr>
          </a:p>
        </p:txBody>
      </p:sp>
      <p:sp>
        <p:nvSpPr>
          <p:cNvPr id="1102" name="Google Shape;1102;p56"/>
          <p:cNvSpPr txBox="1"/>
          <p:nvPr/>
        </p:nvSpPr>
        <p:spPr>
          <a:xfrm>
            <a:off x="8588000" y="4001925"/>
            <a:ext cx="519300" cy="75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lang="en" sz="5000">
              <a:solidFill>
                <a:schemeClr val="accent3"/>
              </a:solidFill>
              <a:latin typeface="Comfortaa"/>
              <a:ea typeface="Comfortaa"/>
              <a:cs typeface="Comfortaa"/>
            </a:endParaRPr>
          </a:p>
        </p:txBody>
      </p:sp>
      <p:sp>
        <p:nvSpPr>
          <p:cNvPr id="1103" name="Google Shape;1103;p56"/>
          <p:cNvSpPr txBox="1"/>
          <p:nvPr/>
        </p:nvSpPr>
        <p:spPr>
          <a:xfrm>
            <a:off x="2858158" y="4669132"/>
            <a:ext cx="1447500" cy="54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1"/>
                </a:solidFill>
                <a:latin typeface="Fira Code"/>
                <a:ea typeface="Fira Code"/>
                <a:cs typeface="Fira Code"/>
                <a:sym typeface="Fira Code"/>
              </a:rPr>
              <a:t>...</a:t>
            </a:r>
            <a:endParaRPr sz="5000">
              <a:solidFill>
                <a:schemeClr val="accent1"/>
              </a:solidFill>
            </a:endParaRPr>
          </a:p>
        </p:txBody>
      </p:sp>
      <p:sp>
        <p:nvSpPr>
          <p:cNvPr id="2" name="TextBox 1">
            <a:extLst>
              <a:ext uri="{FF2B5EF4-FFF2-40B4-BE49-F238E27FC236}">
                <a16:creationId xmlns:a16="http://schemas.microsoft.com/office/drawing/2014/main" id="{C435ABBE-0C8E-915F-B4C4-DE6F32C78332}"/>
              </a:ext>
            </a:extLst>
          </p:cNvPr>
          <p:cNvSpPr txBox="1"/>
          <p:nvPr/>
        </p:nvSpPr>
        <p:spPr>
          <a:xfrm>
            <a:off x="4211515" y="4395"/>
            <a:ext cx="4932487"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600">
              <a:solidFill>
                <a:srgbClr val="ABB2BF"/>
              </a:solidFill>
              <a:latin typeface="Consolas"/>
            </a:endParaRPr>
          </a:p>
        </p:txBody>
      </p:sp>
      <p:sp>
        <p:nvSpPr>
          <p:cNvPr id="3" name="TextBox 2">
            <a:extLst>
              <a:ext uri="{FF2B5EF4-FFF2-40B4-BE49-F238E27FC236}">
                <a16:creationId xmlns:a16="http://schemas.microsoft.com/office/drawing/2014/main" id="{35B8F9EB-6DB7-9E9B-BFEF-15EA486F3C61}"/>
              </a:ext>
            </a:extLst>
          </p:cNvPr>
          <p:cNvSpPr txBox="1"/>
          <p:nvPr/>
        </p:nvSpPr>
        <p:spPr>
          <a:xfrm>
            <a:off x="4246855" y="12224"/>
            <a:ext cx="4706665"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solidFill>
                  <a:srgbClr val="ABB2BF"/>
                </a:solidFill>
                <a:latin typeface="Consolas"/>
              </a:rPr>
              <a:t>      &lt;</a:t>
            </a:r>
            <a:r>
              <a:rPr lang="en-US" sz="700">
                <a:solidFill>
                  <a:srgbClr val="E06C75"/>
                </a:solidFill>
                <a:latin typeface="Consolas"/>
              </a:rPr>
              <a:t>table</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"table text-light w-75 mx-auto border"</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h1</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 w-100 text-light d-flex justify-content-center "</a:t>
            </a:r>
            <a:r>
              <a:rPr lang="en-US" sz="700">
                <a:solidFill>
                  <a:srgbClr val="ABB2BF"/>
                </a:solidFill>
                <a:latin typeface="Consolas"/>
              </a:rPr>
              <a:t>&gt;Gym Sections &lt;/</a:t>
            </a:r>
            <a:r>
              <a:rPr lang="en-US" sz="700">
                <a:solidFill>
                  <a:srgbClr val="E06C75"/>
                </a:solidFill>
                <a:latin typeface="Consolas"/>
              </a:rPr>
              <a:t>h1</a:t>
            </a:r>
            <a:r>
              <a:rPr lang="en-US" sz="700">
                <a:solidFill>
                  <a:srgbClr val="ABB2BF"/>
                </a:solidFill>
                <a:latin typeface="Consolas"/>
              </a:rPr>
              <a:t>&gt;</a:t>
            </a:r>
            <a:endParaRPr lang="en-US" sz="700"/>
          </a:p>
          <a:p>
            <a:r>
              <a:rPr lang="en-US" sz="700">
                <a:solidFill>
                  <a:srgbClr val="ABB2BF"/>
                </a:solidFill>
                <a:latin typeface="Consolas"/>
              </a:rPr>
              <a:t>        &lt;</a:t>
            </a:r>
            <a:r>
              <a:rPr lang="en-US" sz="700" err="1">
                <a:solidFill>
                  <a:srgbClr val="E06C75"/>
                </a:solidFill>
                <a:latin typeface="Consolas"/>
              </a:rPr>
              <a:t>br</a:t>
            </a:r>
            <a:r>
              <a:rPr lang="en-US" sz="700">
                <a:solidFill>
                  <a:srgbClr val="ABB2BF"/>
                </a:solidFill>
                <a:latin typeface="Consolas"/>
              </a:rPr>
              <a:t>&gt;</a:t>
            </a:r>
            <a:endParaRPr lang="en-US" sz="700"/>
          </a:p>
          <a:p>
            <a:r>
              <a:rPr lang="en-US" sz="700">
                <a:solidFill>
                  <a:srgbClr val="ABB2BF"/>
                </a:solidFill>
                <a:latin typeface="Consolas"/>
              </a:rPr>
              <a:t>        &lt;</a:t>
            </a:r>
            <a:r>
              <a:rPr lang="en-US" sz="700" err="1">
                <a:solidFill>
                  <a:srgbClr val="E06C75"/>
                </a:solidFill>
                <a:latin typeface="Consolas"/>
              </a:rPr>
              <a:t>thead</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a:t>
            </a:r>
            <a:r>
              <a:rPr lang="en-US" sz="700" err="1">
                <a:solidFill>
                  <a:srgbClr val="98C379"/>
                </a:solidFill>
                <a:latin typeface="Consolas"/>
              </a:rPr>
              <a:t>bg</a:t>
            </a:r>
            <a:r>
              <a:rPr lang="en-US" sz="700">
                <a:solidFill>
                  <a:srgbClr val="98C379"/>
                </a:solidFill>
                <a:latin typeface="Consolas"/>
              </a:rPr>
              <a:t>-primary"</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tr</a:t>
            </a:r>
            <a:r>
              <a:rPr lang="en-US" sz="700">
                <a:solidFill>
                  <a:srgbClr val="ABB2BF"/>
                </a:solidFill>
                <a:latin typeface="Consolas"/>
              </a:rPr>
              <a:t>&gt;</a:t>
            </a:r>
            <a:endParaRPr lang="en-US" sz="700"/>
          </a:p>
          <a:p>
            <a:r>
              <a:rPr lang="en-US" sz="700">
                <a:solidFill>
                  <a:srgbClr val="ABB2BF"/>
                </a:solidFill>
                <a:latin typeface="Consolas"/>
              </a:rPr>
              <a:t>                &lt;</a:t>
            </a:r>
            <a:r>
              <a:rPr lang="en-US" sz="700" err="1">
                <a:solidFill>
                  <a:srgbClr val="E06C75"/>
                </a:solidFill>
                <a:latin typeface="Consolas"/>
              </a:rPr>
              <a:t>th</a:t>
            </a:r>
            <a:r>
              <a:rPr lang="en-US" sz="700">
                <a:solidFill>
                  <a:srgbClr val="ABB2BF"/>
                </a:solidFill>
                <a:latin typeface="Consolas"/>
              </a:rPr>
              <a:t> </a:t>
            </a:r>
            <a:r>
              <a:rPr lang="en-US" sz="700">
                <a:solidFill>
                  <a:srgbClr val="D19A66"/>
                </a:solidFill>
                <a:latin typeface="Consolas"/>
              </a:rPr>
              <a:t>scope</a:t>
            </a:r>
            <a:r>
              <a:rPr lang="en-US" sz="700">
                <a:solidFill>
                  <a:srgbClr val="ABB2BF"/>
                </a:solidFill>
                <a:latin typeface="Consolas"/>
              </a:rPr>
              <a:t>=</a:t>
            </a:r>
            <a:r>
              <a:rPr lang="en-US" sz="700">
                <a:solidFill>
                  <a:srgbClr val="98C379"/>
                </a:solidFill>
                <a:latin typeface="Consolas"/>
              </a:rPr>
              <a:t>"col"</a:t>
            </a:r>
            <a:r>
              <a:rPr lang="en-US" sz="700">
                <a:solidFill>
                  <a:srgbClr val="ABB2BF"/>
                </a:solidFill>
                <a:latin typeface="Consolas"/>
              </a:rPr>
              <a:t>&gt;Day&lt;/</a:t>
            </a:r>
            <a:r>
              <a:rPr lang="en-US" sz="700" err="1">
                <a:solidFill>
                  <a:srgbClr val="E06C75"/>
                </a:solidFill>
                <a:latin typeface="Consolas"/>
              </a:rPr>
              <a:t>th</a:t>
            </a:r>
            <a:r>
              <a:rPr lang="en-US" sz="700">
                <a:solidFill>
                  <a:srgbClr val="ABB2BF"/>
                </a:solidFill>
                <a:latin typeface="Consolas"/>
              </a:rPr>
              <a:t>&gt;</a:t>
            </a:r>
            <a:endParaRPr lang="en-US" sz="700"/>
          </a:p>
          <a:p>
            <a:r>
              <a:rPr lang="en-US" sz="700">
                <a:solidFill>
                  <a:srgbClr val="ABB2BF"/>
                </a:solidFill>
                <a:latin typeface="Consolas"/>
              </a:rPr>
              <a:t>                &lt;</a:t>
            </a:r>
            <a:r>
              <a:rPr lang="en-US" sz="700" err="1">
                <a:solidFill>
                  <a:srgbClr val="E06C75"/>
                </a:solidFill>
                <a:latin typeface="Consolas"/>
              </a:rPr>
              <a:t>th</a:t>
            </a:r>
            <a:r>
              <a:rPr lang="en-US" sz="700">
                <a:solidFill>
                  <a:srgbClr val="ABB2BF"/>
                </a:solidFill>
                <a:latin typeface="Consolas"/>
              </a:rPr>
              <a:t> </a:t>
            </a:r>
            <a:r>
              <a:rPr lang="en-US" sz="700">
                <a:solidFill>
                  <a:srgbClr val="D19A66"/>
                </a:solidFill>
                <a:latin typeface="Consolas"/>
              </a:rPr>
              <a:t>scope</a:t>
            </a:r>
            <a:r>
              <a:rPr lang="en-US" sz="700">
                <a:solidFill>
                  <a:srgbClr val="ABB2BF"/>
                </a:solidFill>
                <a:latin typeface="Consolas"/>
              </a:rPr>
              <a:t>=</a:t>
            </a:r>
            <a:r>
              <a:rPr lang="en-US" sz="700">
                <a:solidFill>
                  <a:srgbClr val="98C379"/>
                </a:solidFill>
                <a:latin typeface="Consolas"/>
              </a:rPr>
              <a:t>"col"</a:t>
            </a:r>
            <a:r>
              <a:rPr lang="en-US" sz="700">
                <a:solidFill>
                  <a:srgbClr val="ABB2BF"/>
                </a:solidFill>
                <a:latin typeface="Consolas"/>
              </a:rPr>
              <a:t>&gt;Class&lt;/</a:t>
            </a:r>
            <a:r>
              <a:rPr lang="en-US" sz="700" err="1">
                <a:solidFill>
                  <a:srgbClr val="E06C75"/>
                </a:solidFill>
                <a:latin typeface="Consolas"/>
              </a:rPr>
              <a:t>th</a:t>
            </a:r>
            <a:r>
              <a:rPr lang="en-US" sz="700">
                <a:solidFill>
                  <a:srgbClr val="ABB2BF"/>
                </a:solidFill>
                <a:latin typeface="Consolas"/>
              </a:rPr>
              <a:t>&gt;</a:t>
            </a:r>
            <a:endParaRPr lang="en-US" sz="700"/>
          </a:p>
          <a:p>
            <a:r>
              <a:rPr lang="en-US" sz="700">
                <a:solidFill>
                  <a:srgbClr val="ABB2BF"/>
                </a:solidFill>
                <a:latin typeface="Consolas"/>
              </a:rPr>
              <a:t>                &lt;</a:t>
            </a:r>
            <a:r>
              <a:rPr lang="en-US" sz="700" err="1">
                <a:solidFill>
                  <a:srgbClr val="E06C75"/>
                </a:solidFill>
                <a:latin typeface="Consolas"/>
              </a:rPr>
              <a:t>th</a:t>
            </a:r>
            <a:r>
              <a:rPr lang="en-US" sz="700">
                <a:solidFill>
                  <a:srgbClr val="ABB2BF"/>
                </a:solidFill>
                <a:latin typeface="Consolas"/>
              </a:rPr>
              <a:t> </a:t>
            </a:r>
            <a:r>
              <a:rPr lang="en-US" sz="700">
                <a:solidFill>
                  <a:srgbClr val="D19A66"/>
                </a:solidFill>
                <a:latin typeface="Consolas"/>
              </a:rPr>
              <a:t>scope</a:t>
            </a:r>
            <a:r>
              <a:rPr lang="en-US" sz="700">
                <a:solidFill>
                  <a:srgbClr val="ABB2BF"/>
                </a:solidFill>
                <a:latin typeface="Consolas"/>
              </a:rPr>
              <a:t>=</a:t>
            </a:r>
            <a:r>
              <a:rPr lang="en-US" sz="700">
                <a:solidFill>
                  <a:srgbClr val="98C379"/>
                </a:solidFill>
                <a:latin typeface="Consolas"/>
              </a:rPr>
              <a:t>"col"</a:t>
            </a:r>
            <a:r>
              <a:rPr lang="en-US" sz="700">
                <a:solidFill>
                  <a:srgbClr val="ABB2BF"/>
                </a:solidFill>
                <a:latin typeface="Consolas"/>
              </a:rPr>
              <a:t>&gt;Trainer&lt;/</a:t>
            </a:r>
            <a:r>
              <a:rPr lang="en-US" sz="700" err="1">
                <a:solidFill>
                  <a:srgbClr val="E06C75"/>
                </a:solidFill>
                <a:latin typeface="Consolas"/>
              </a:rPr>
              <a:t>th</a:t>
            </a:r>
            <a:r>
              <a:rPr lang="en-US" sz="700">
                <a:solidFill>
                  <a:srgbClr val="ABB2BF"/>
                </a:solidFill>
                <a:latin typeface="Consolas"/>
              </a:rPr>
              <a:t>&gt;</a:t>
            </a:r>
            <a:endParaRPr lang="en-US" sz="700"/>
          </a:p>
          <a:p>
            <a:r>
              <a:rPr lang="en-US" sz="700">
                <a:solidFill>
                  <a:srgbClr val="ABB2BF"/>
                </a:solidFill>
                <a:latin typeface="Consolas"/>
              </a:rPr>
              <a:t>                &lt;</a:t>
            </a:r>
            <a:r>
              <a:rPr lang="en-US" sz="700" err="1">
                <a:solidFill>
                  <a:srgbClr val="E06C75"/>
                </a:solidFill>
                <a:latin typeface="Consolas"/>
              </a:rPr>
              <a:t>th</a:t>
            </a:r>
            <a:r>
              <a:rPr lang="en-US" sz="700">
                <a:solidFill>
                  <a:srgbClr val="ABB2BF"/>
                </a:solidFill>
                <a:latin typeface="Consolas"/>
              </a:rPr>
              <a:t> </a:t>
            </a:r>
            <a:r>
              <a:rPr lang="en-US" sz="700">
                <a:solidFill>
                  <a:srgbClr val="D19A66"/>
                </a:solidFill>
                <a:latin typeface="Consolas"/>
              </a:rPr>
              <a:t>scope</a:t>
            </a:r>
            <a:r>
              <a:rPr lang="en-US" sz="700">
                <a:solidFill>
                  <a:srgbClr val="ABB2BF"/>
                </a:solidFill>
                <a:latin typeface="Consolas"/>
              </a:rPr>
              <a:t>=</a:t>
            </a:r>
            <a:r>
              <a:rPr lang="en-US" sz="700">
                <a:solidFill>
                  <a:srgbClr val="98C379"/>
                </a:solidFill>
                <a:latin typeface="Consolas"/>
              </a:rPr>
              <a:t>"col"</a:t>
            </a:r>
            <a:r>
              <a:rPr lang="en-US" sz="700">
                <a:solidFill>
                  <a:srgbClr val="ABB2BF"/>
                </a:solidFill>
                <a:latin typeface="Consolas"/>
              </a:rPr>
              <a:t>&gt;Time&lt;/</a:t>
            </a:r>
            <a:r>
              <a:rPr lang="en-US" sz="700" err="1">
                <a:solidFill>
                  <a:srgbClr val="E06C75"/>
                </a:solidFill>
                <a:latin typeface="Consolas"/>
              </a:rPr>
              <a:t>th</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tr</a:t>
            </a:r>
            <a:r>
              <a:rPr lang="en-US" sz="700">
                <a:solidFill>
                  <a:srgbClr val="ABB2BF"/>
                </a:solidFill>
                <a:latin typeface="Consolas"/>
              </a:rPr>
              <a:t>&gt;</a:t>
            </a:r>
            <a:endParaRPr lang="en-US" sz="700"/>
          </a:p>
          <a:p>
            <a:r>
              <a:rPr lang="en-US" sz="700">
                <a:solidFill>
                  <a:srgbClr val="ABB2BF"/>
                </a:solidFill>
                <a:latin typeface="Consolas"/>
              </a:rPr>
              <a:t>        &lt;/</a:t>
            </a:r>
            <a:r>
              <a:rPr lang="en-US" sz="700" err="1">
                <a:solidFill>
                  <a:srgbClr val="E06C75"/>
                </a:solidFill>
                <a:latin typeface="Consolas"/>
              </a:rPr>
              <a:t>thead</a:t>
            </a:r>
            <a:r>
              <a:rPr lang="en-US" sz="700">
                <a:solidFill>
                  <a:srgbClr val="ABB2BF"/>
                </a:solidFill>
                <a:latin typeface="Consolas"/>
              </a:rPr>
              <a:t>&gt;</a:t>
            </a:r>
            <a:endParaRPr lang="en-US" sz="700"/>
          </a:p>
          <a:p>
            <a:r>
              <a:rPr lang="en-US" sz="700">
                <a:solidFill>
                  <a:srgbClr val="ABB2BF"/>
                </a:solidFill>
                <a:latin typeface="Consolas"/>
              </a:rPr>
              <a:t>        &lt;</a:t>
            </a:r>
            <a:r>
              <a:rPr lang="en-US" sz="700" err="1">
                <a:solidFill>
                  <a:srgbClr val="E06C75"/>
                </a:solidFill>
                <a:latin typeface="Consolas"/>
              </a:rPr>
              <a:t>tbody</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tr</a:t>
            </a:r>
            <a:r>
              <a:rPr lang="en-US" sz="700">
                <a:solidFill>
                  <a:srgbClr val="ABB2BF"/>
                </a:solidFill>
                <a:latin typeface="Consolas"/>
              </a:rPr>
              <a:t>&gt;</a:t>
            </a:r>
            <a:endParaRPr lang="en-US" sz="700"/>
          </a:p>
          <a:p>
            <a:r>
              <a:rPr lang="en-US" sz="700">
                <a:solidFill>
                  <a:srgbClr val="ABB2BF"/>
                </a:solidFill>
                <a:latin typeface="Consolas"/>
              </a:rPr>
              <a:t>                &lt;</a:t>
            </a:r>
            <a:r>
              <a:rPr lang="en-US" sz="700" err="1">
                <a:solidFill>
                  <a:srgbClr val="E06C75"/>
                </a:solidFill>
                <a:latin typeface="Consolas"/>
              </a:rPr>
              <a:t>th</a:t>
            </a:r>
            <a:r>
              <a:rPr lang="en-US" sz="700">
                <a:solidFill>
                  <a:srgbClr val="ABB2BF"/>
                </a:solidFill>
                <a:latin typeface="Consolas"/>
              </a:rPr>
              <a:t> </a:t>
            </a:r>
            <a:r>
              <a:rPr lang="en-US" sz="700">
                <a:solidFill>
                  <a:srgbClr val="D19A66"/>
                </a:solidFill>
                <a:latin typeface="Consolas"/>
              </a:rPr>
              <a:t>scope</a:t>
            </a:r>
            <a:r>
              <a:rPr lang="en-US" sz="700">
                <a:solidFill>
                  <a:srgbClr val="ABB2BF"/>
                </a:solidFill>
                <a:latin typeface="Consolas"/>
              </a:rPr>
              <a:t>=</a:t>
            </a:r>
            <a:r>
              <a:rPr lang="en-US" sz="700">
                <a:solidFill>
                  <a:srgbClr val="98C379"/>
                </a:solidFill>
                <a:latin typeface="Consolas"/>
              </a:rPr>
              <a:t>"row"</a:t>
            </a:r>
            <a:r>
              <a:rPr lang="en-US" sz="700">
                <a:solidFill>
                  <a:srgbClr val="ABB2BF"/>
                </a:solidFill>
                <a:latin typeface="Consolas"/>
              </a:rPr>
              <a:t>&gt;Mon&lt;/</a:t>
            </a:r>
            <a:r>
              <a:rPr lang="en-US" sz="700" err="1">
                <a:solidFill>
                  <a:srgbClr val="E06C75"/>
                </a:solidFill>
                <a:latin typeface="Consolas"/>
              </a:rPr>
              <a:t>th</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td</a:t>
            </a:r>
            <a:r>
              <a:rPr lang="en-US" sz="700">
                <a:solidFill>
                  <a:srgbClr val="ABB2BF"/>
                </a:solidFill>
                <a:latin typeface="Consolas"/>
              </a:rPr>
              <a:t>&gt;Fitness&lt;/</a:t>
            </a:r>
            <a:r>
              <a:rPr lang="en-US" sz="700">
                <a:solidFill>
                  <a:srgbClr val="E06C75"/>
                </a:solidFill>
                <a:latin typeface="Consolas"/>
              </a:rPr>
              <a:t>td</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td</a:t>
            </a:r>
            <a:r>
              <a:rPr lang="en-US" sz="700">
                <a:solidFill>
                  <a:srgbClr val="ABB2BF"/>
                </a:solidFill>
                <a:latin typeface="Consolas"/>
              </a:rPr>
              <a:t>&gt;Blaze Johnson&lt;/</a:t>
            </a:r>
            <a:r>
              <a:rPr lang="en-US" sz="700">
                <a:solidFill>
                  <a:srgbClr val="E06C75"/>
                </a:solidFill>
                <a:latin typeface="Consolas"/>
              </a:rPr>
              <a:t>td</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td</a:t>
            </a:r>
            <a:r>
              <a:rPr lang="en-US" sz="700">
                <a:solidFill>
                  <a:srgbClr val="ABB2BF"/>
                </a:solidFill>
                <a:latin typeface="Consolas"/>
              </a:rPr>
              <a:t>&gt;9:00am - 7:00pm&lt;/</a:t>
            </a:r>
            <a:r>
              <a:rPr lang="en-US" sz="700">
                <a:solidFill>
                  <a:srgbClr val="E06C75"/>
                </a:solidFill>
                <a:latin typeface="Consolas"/>
              </a:rPr>
              <a:t>td</a:t>
            </a:r>
            <a:r>
              <a:rPr lang="en-US" sz="700">
                <a:solidFill>
                  <a:srgbClr val="ABB2BF"/>
                </a:solidFill>
                <a:latin typeface="Consolas"/>
              </a:rPr>
              <a:t>&gt;</a:t>
            </a:r>
            <a:br>
              <a:rPr lang="en-US" sz="700"/>
            </a:br>
            <a:endParaRPr lang="en-US" sz="700"/>
          </a:p>
          <a:p>
            <a:r>
              <a:rPr lang="en-US" sz="700">
                <a:solidFill>
                  <a:srgbClr val="ABB2BF"/>
                </a:solidFill>
                <a:latin typeface="Consolas"/>
              </a:rPr>
              <a:t>            &lt;/</a:t>
            </a:r>
            <a:r>
              <a:rPr lang="en-US" sz="700">
                <a:solidFill>
                  <a:srgbClr val="E06C75"/>
                </a:solidFill>
                <a:latin typeface="Consolas"/>
              </a:rPr>
              <a:t>tr</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tr</a:t>
            </a:r>
            <a:r>
              <a:rPr lang="en-US" sz="700">
                <a:solidFill>
                  <a:srgbClr val="ABB2BF"/>
                </a:solidFill>
                <a:latin typeface="Consolas"/>
              </a:rPr>
              <a:t>&gt;</a:t>
            </a:r>
            <a:endParaRPr lang="en-US" sz="700"/>
          </a:p>
          <a:p>
            <a:r>
              <a:rPr lang="en-US" sz="700">
                <a:solidFill>
                  <a:srgbClr val="ABB2BF"/>
                </a:solidFill>
                <a:latin typeface="Consolas"/>
              </a:rPr>
              <a:t>                &lt;</a:t>
            </a:r>
            <a:r>
              <a:rPr lang="en-US" sz="700" err="1">
                <a:solidFill>
                  <a:srgbClr val="E06C75"/>
                </a:solidFill>
                <a:latin typeface="Consolas"/>
              </a:rPr>
              <a:t>th</a:t>
            </a:r>
            <a:r>
              <a:rPr lang="en-US" sz="700">
                <a:solidFill>
                  <a:srgbClr val="ABB2BF"/>
                </a:solidFill>
                <a:latin typeface="Consolas"/>
              </a:rPr>
              <a:t> </a:t>
            </a:r>
            <a:r>
              <a:rPr lang="en-US" sz="700">
                <a:solidFill>
                  <a:srgbClr val="D19A66"/>
                </a:solidFill>
                <a:latin typeface="Consolas"/>
              </a:rPr>
              <a:t>scope</a:t>
            </a:r>
            <a:r>
              <a:rPr lang="en-US" sz="700">
                <a:solidFill>
                  <a:srgbClr val="ABB2BF"/>
                </a:solidFill>
                <a:latin typeface="Consolas"/>
              </a:rPr>
              <a:t>=</a:t>
            </a:r>
            <a:r>
              <a:rPr lang="en-US" sz="700">
                <a:solidFill>
                  <a:srgbClr val="98C379"/>
                </a:solidFill>
                <a:latin typeface="Consolas"/>
              </a:rPr>
              <a:t>"row"</a:t>
            </a:r>
            <a:r>
              <a:rPr lang="en-US" sz="700">
                <a:solidFill>
                  <a:srgbClr val="ABB2BF"/>
                </a:solidFill>
                <a:latin typeface="Consolas"/>
              </a:rPr>
              <a:t>&gt;Tue&lt;/</a:t>
            </a:r>
            <a:r>
              <a:rPr lang="en-US" sz="700" err="1">
                <a:solidFill>
                  <a:srgbClr val="E06C75"/>
                </a:solidFill>
                <a:latin typeface="Consolas"/>
              </a:rPr>
              <a:t>th</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td</a:t>
            </a:r>
            <a:r>
              <a:rPr lang="en-US" sz="700">
                <a:solidFill>
                  <a:srgbClr val="ABB2BF"/>
                </a:solidFill>
                <a:latin typeface="Consolas"/>
              </a:rPr>
              <a:t>&gt;Body Building&lt;/</a:t>
            </a:r>
            <a:r>
              <a:rPr lang="en-US" sz="700">
                <a:solidFill>
                  <a:srgbClr val="E06C75"/>
                </a:solidFill>
                <a:latin typeface="Consolas"/>
              </a:rPr>
              <a:t>td</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td</a:t>
            </a:r>
            <a:r>
              <a:rPr lang="en-US" sz="700">
                <a:solidFill>
                  <a:srgbClr val="ABB2BF"/>
                </a:solidFill>
                <a:latin typeface="Consolas"/>
              </a:rPr>
              <a:t>&gt;David Smith&lt;/</a:t>
            </a:r>
            <a:r>
              <a:rPr lang="en-US" sz="700">
                <a:solidFill>
                  <a:srgbClr val="E06C75"/>
                </a:solidFill>
                <a:latin typeface="Consolas"/>
              </a:rPr>
              <a:t>td</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td</a:t>
            </a:r>
            <a:r>
              <a:rPr lang="en-US" sz="700">
                <a:solidFill>
                  <a:srgbClr val="ABB2BF"/>
                </a:solidFill>
                <a:latin typeface="Consolas"/>
              </a:rPr>
              <a:t>&gt;7:00am - 9:00pm&lt;/</a:t>
            </a:r>
            <a:r>
              <a:rPr lang="en-US" sz="700">
                <a:solidFill>
                  <a:srgbClr val="E06C75"/>
                </a:solidFill>
                <a:latin typeface="Consolas"/>
              </a:rPr>
              <a:t>td</a:t>
            </a:r>
            <a:r>
              <a:rPr lang="en-US" sz="700">
                <a:solidFill>
                  <a:srgbClr val="ABB2BF"/>
                </a:solidFill>
                <a:latin typeface="Consolas"/>
              </a:rPr>
              <a:t>&gt;</a:t>
            </a:r>
            <a:br>
              <a:rPr lang="en-US" sz="700"/>
            </a:br>
            <a:endParaRPr lang="en-US" sz="700"/>
          </a:p>
          <a:p>
            <a:r>
              <a:rPr lang="en-US" sz="700">
                <a:solidFill>
                  <a:srgbClr val="ABB2BF"/>
                </a:solidFill>
                <a:latin typeface="Consolas"/>
              </a:rPr>
              <a:t>            &lt;/</a:t>
            </a:r>
            <a:r>
              <a:rPr lang="en-US" sz="700">
                <a:solidFill>
                  <a:srgbClr val="E06C75"/>
                </a:solidFill>
                <a:latin typeface="Consolas"/>
              </a:rPr>
              <a:t>tr</a:t>
            </a:r>
            <a:r>
              <a:rPr lang="en-US" sz="700">
                <a:solidFill>
                  <a:srgbClr val="ABB2BF"/>
                </a:solidFill>
                <a:latin typeface="Consolas"/>
              </a:rPr>
              <a:t>&gt;</a:t>
            </a:r>
            <a:br>
              <a:rPr lang="en-US" sz="700"/>
            </a:br>
            <a:endParaRPr lang="en-US" sz="700"/>
          </a:p>
          <a:p>
            <a:r>
              <a:rPr lang="en-US" sz="700">
                <a:solidFill>
                  <a:srgbClr val="ABB2BF"/>
                </a:solidFill>
                <a:latin typeface="Consolas"/>
              </a:rPr>
              <a:t>            &lt;</a:t>
            </a:r>
            <a:r>
              <a:rPr lang="en-US" sz="700">
                <a:solidFill>
                  <a:srgbClr val="E06C75"/>
                </a:solidFill>
                <a:latin typeface="Consolas"/>
              </a:rPr>
              <a:t>tr</a:t>
            </a:r>
            <a:r>
              <a:rPr lang="en-US" sz="700">
                <a:solidFill>
                  <a:srgbClr val="ABB2BF"/>
                </a:solidFill>
                <a:latin typeface="Consolas"/>
              </a:rPr>
              <a:t>&gt;</a:t>
            </a:r>
            <a:endParaRPr lang="en-US" sz="700"/>
          </a:p>
          <a:p>
            <a:r>
              <a:rPr lang="en-US" sz="700">
                <a:solidFill>
                  <a:srgbClr val="ABB2BF"/>
                </a:solidFill>
                <a:latin typeface="Consolas"/>
              </a:rPr>
              <a:t>                &lt;</a:t>
            </a:r>
            <a:r>
              <a:rPr lang="en-US" sz="700" err="1">
                <a:solidFill>
                  <a:srgbClr val="E06C75"/>
                </a:solidFill>
                <a:latin typeface="Consolas"/>
              </a:rPr>
              <a:t>th</a:t>
            </a:r>
            <a:r>
              <a:rPr lang="en-US" sz="700">
                <a:solidFill>
                  <a:srgbClr val="ABB2BF"/>
                </a:solidFill>
                <a:latin typeface="Consolas"/>
              </a:rPr>
              <a:t> </a:t>
            </a:r>
            <a:r>
              <a:rPr lang="en-US" sz="700">
                <a:solidFill>
                  <a:srgbClr val="D19A66"/>
                </a:solidFill>
                <a:latin typeface="Consolas"/>
              </a:rPr>
              <a:t>scope</a:t>
            </a:r>
            <a:r>
              <a:rPr lang="en-US" sz="700">
                <a:solidFill>
                  <a:srgbClr val="ABB2BF"/>
                </a:solidFill>
                <a:latin typeface="Consolas"/>
              </a:rPr>
              <a:t>=</a:t>
            </a:r>
            <a:r>
              <a:rPr lang="en-US" sz="700">
                <a:solidFill>
                  <a:srgbClr val="98C379"/>
                </a:solidFill>
                <a:latin typeface="Consolas"/>
              </a:rPr>
              <a:t>"row"</a:t>
            </a:r>
            <a:r>
              <a:rPr lang="en-US" sz="700">
                <a:solidFill>
                  <a:srgbClr val="ABB2BF"/>
                </a:solidFill>
                <a:latin typeface="Consolas"/>
              </a:rPr>
              <a:t>&gt;Wed&lt;/</a:t>
            </a:r>
            <a:r>
              <a:rPr lang="en-US" sz="700" err="1">
                <a:solidFill>
                  <a:srgbClr val="E06C75"/>
                </a:solidFill>
                <a:latin typeface="Consolas"/>
              </a:rPr>
              <a:t>th</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td</a:t>
            </a:r>
            <a:r>
              <a:rPr lang="en-US" sz="700">
                <a:solidFill>
                  <a:srgbClr val="ABB2BF"/>
                </a:solidFill>
                <a:latin typeface="Consolas"/>
              </a:rPr>
              <a:t>&gt;Cardio&lt;/</a:t>
            </a:r>
            <a:r>
              <a:rPr lang="en-US" sz="700">
                <a:solidFill>
                  <a:srgbClr val="E06C75"/>
                </a:solidFill>
                <a:latin typeface="Consolas"/>
              </a:rPr>
              <a:t>td</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td</a:t>
            </a:r>
            <a:r>
              <a:rPr lang="en-US" sz="700">
                <a:solidFill>
                  <a:srgbClr val="ABB2BF"/>
                </a:solidFill>
                <a:latin typeface="Consolas"/>
              </a:rPr>
              <a:t>&gt;Scarlett Blaze&lt;/</a:t>
            </a:r>
            <a:r>
              <a:rPr lang="en-US" sz="700">
                <a:solidFill>
                  <a:srgbClr val="E06C75"/>
                </a:solidFill>
                <a:latin typeface="Consolas"/>
              </a:rPr>
              <a:t>td</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td</a:t>
            </a:r>
            <a:r>
              <a:rPr lang="en-US" sz="700">
                <a:solidFill>
                  <a:srgbClr val="ABB2BF"/>
                </a:solidFill>
                <a:latin typeface="Consolas"/>
              </a:rPr>
              <a:t>&gt;7:00am - 1:00pm&lt;/</a:t>
            </a:r>
            <a:r>
              <a:rPr lang="en-US" sz="700">
                <a:solidFill>
                  <a:srgbClr val="E06C75"/>
                </a:solidFill>
                <a:latin typeface="Consolas"/>
              </a:rPr>
              <a:t>td</a:t>
            </a:r>
            <a:r>
              <a:rPr lang="en-US" sz="700">
                <a:solidFill>
                  <a:srgbClr val="ABB2BF"/>
                </a:solidFill>
                <a:latin typeface="Consolas"/>
              </a:rPr>
              <a:t>&gt;</a:t>
            </a:r>
            <a:br>
              <a:rPr lang="en-US" sz="700"/>
            </a:br>
            <a:endParaRPr lang="en-US" sz="700"/>
          </a:p>
          <a:p>
            <a:r>
              <a:rPr lang="en-US" sz="700">
                <a:solidFill>
                  <a:srgbClr val="ABB2BF"/>
                </a:solidFill>
                <a:latin typeface="Consolas"/>
              </a:rPr>
              <a:t>            &lt;/</a:t>
            </a:r>
            <a:r>
              <a:rPr lang="en-US" sz="700">
                <a:solidFill>
                  <a:srgbClr val="E06C75"/>
                </a:solidFill>
                <a:latin typeface="Consolas"/>
              </a:rPr>
              <a:t>tr</a:t>
            </a:r>
            <a:r>
              <a:rPr lang="en-US" sz="700">
                <a:solidFill>
                  <a:srgbClr val="ABB2BF"/>
                </a:solidFill>
                <a:latin typeface="Consolas"/>
              </a:rPr>
              <a:t>&gt;</a:t>
            </a:r>
            <a:br>
              <a:rPr lang="en-US" sz="700"/>
            </a:br>
            <a:endParaRPr lang="en-US" sz="700"/>
          </a:p>
          <a:p>
            <a:r>
              <a:rPr lang="en-US" sz="700">
                <a:solidFill>
                  <a:srgbClr val="ABB2BF"/>
                </a:solidFill>
                <a:latin typeface="Consolas"/>
              </a:rPr>
              <a:t>            &lt;</a:t>
            </a:r>
            <a:r>
              <a:rPr lang="en-US" sz="700">
                <a:solidFill>
                  <a:srgbClr val="E06C75"/>
                </a:solidFill>
                <a:latin typeface="Consolas"/>
              </a:rPr>
              <a:t>tr</a:t>
            </a:r>
            <a:r>
              <a:rPr lang="en-US" sz="700">
                <a:solidFill>
                  <a:srgbClr val="ABB2BF"/>
                </a:solidFill>
                <a:latin typeface="Consolas"/>
              </a:rPr>
              <a:t>&gt;</a:t>
            </a:r>
            <a:endParaRPr lang="en-US" sz="700"/>
          </a:p>
          <a:p>
            <a:r>
              <a:rPr lang="en-US" sz="700">
                <a:solidFill>
                  <a:srgbClr val="ABB2BF"/>
                </a:solidFill>
                <a:latin typeface="Consolas"/>
              </a:rPr>
              <a:t>                &lt;</a:t>
            </a:r>
            <a:r>
              <a:rPr lang="en-US" sz="700" err="1">
                <a:solidFill>
                  <a:srgbClr val="E06C75"/>
                </a:solidFill>
                <a:latin typeface="Consolas"/>
              </a:rPr>
              <a:t>th</a:t>
            </a:r>
            <a:r>
              <a:rPr lang="en-US" sz="700">
                <a:solidFill>
                  <a:srgbClr val="ABB2BF"/>
                </a:solidFill>
                <a:latin typeface="Consolas"/>
              </a:rPr>
              <a:t> </a:t>
            </a:r>
            <a:r>
              <a:rPr lang="en-US" sz="700">
                <a:solidFill>
                  <a:srgbClr val="D19A66"/>
                </a:solidFill>
                <a:latin typeface="Consolas"/>
              </a:rPr>
              <a:t>scope</a:t>
            </a:r>
            <a:r>
              <a:rPr lang="en-US" sz="700">
                <a:solidFill>
                  <a:srgbClr val="ABB2BF"/>
                </a:solidFill>
                <a:latin typeface="Consolas"/>
              </a:rPr>
              <a:t>=</a:t>
            </a:r>
            <a:r>
              <a:rPr lang="en-US" sz="700">
                <a:solidFill>
                  <a:srgbClr val="98C379"/>
                </a:solidFill>
                <a:latin typeface="Consolas"/>
              </a:rPr>
              <a:t>"row"</a:t>
            </a:r>
            <a:r>
              <a:rPr lang="en-US" sz="700">
                <a:solidFill>
                  <a:srgbClr val="ABB2BF"/>
                </a:solidFill>
                <a:latin typeface="Consolas"/>
              </a:rPr>
              <a:t>&gt;Thu&lt;/</a:t>
            </a:r>
            <a:r>
              <a:rPr lang="en-US" sz="700" err="1">
                <a:solidFill>
                  <a:srgbClr val="E06C75"/>
                </a:solidFill>
                <a:latin typeface="Consolas"/>
              </a:rPr>
              <a:t>th</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td</a:t>
            </a:r>
            <a:r>
              <a:rPr lang="en-US" sz="700">
                <a:solidFill>
                  <a:srgbClr val="ABB2BF"/>
                </a:solidFill>
                <a:latin typeface="Consolas"/>
              </a:rPr>
              <a:t>&gt;Fitness&lt;/</a:t>
            </a:r>
            <a:r>
              <a:rPr lang="en-US" sz="700">
                <a:solidFill>
                  <a:srgbClr val="E06C75"/>
                </a:solidFill>
                <a:latin typeface="Consolas"/>
              </a:rPr>
              <a:t>td</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td</a:t>
            </a:r>
            <a:r>
              <a:rPr lang="en-US" sz="700">
                <a:solidFill>
                  <a:srgbClr val="ABB2BF"/>
                </a:solidFill>
                <a:latin typeface="Consolas"/>
              </a:rPr>
              <a:t>&gt;Blaze Johnson&lt;/</a:t>
            </a:r>
            <a:r>
              <a:rPr lang="en-US" sz="700">
                <a:solidFill>
                  <a:srgbClr val="E06C75"/>
                </a:solidFill>
                <a:latin typeface="Consolas"/>
              </a:rPr>
              <a:t>td</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td</a:t>
            </a:r>
            <a:r>
              <a:rPr lang="en-US" sz="700">
                <a:solidFill>
                  <a:srgbClr val="ABB2BF"/>
                </a:solidFill>
                <a:latin typeface="Consolas"/>
              </a:rPr>
              <a:t>&gt;9:00am - 7:00pm&lt;/</a:t>
            </a:r>
            <a:r>
              <a:rPr lang="en-US" sz="700">
                <a:solidFill>
                  <a:srgbClr val="E06C75"/>
                </a:solidFill>
                <a:latin typeface="Consolas"/>
              </a:rPr>
              <a:t>td</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tr</a:t>
            </a:r>
            <a:r>
              <a:rPr lang="en-US" sz="700">
                <a:solidFill>
                  <a:srgbClr val="ABB2BF"/>
                </a:solidFill>
                <a:latin typeface="Consolas"/>
              </a:rPr>
              <a:t>&gt;</a:t>
            </a:r>
            <a:br>
              <a:rPr lang="en-US" sz="700"/>
            </a:br>
            <a:endParaRPr lang="en-US" sz="700"/>
          </a:p>
          <a:p>
            <a:r>
              <a:rPr lang="en-US" sz="700">
                <a:solidFill>
                  <a:srgbClr val="ABB2BF"/>
                </a:solidFill>
                <a:latin typeface="Consolas"/>
              </a:rPr>
              <a:t>        &lt;/</a:t>
            </a:r>
            <a:r>
              <a:rPr lang="en-US" sz="700" err="1">
                <a:solidFill>
                  <a:srgbClr val="E06C75"/>
                </a:solidFill>
                <a:latin typeface="Consolas"/>
              </a:rPr>
              <a:t>tbody</a:t>
            </a:r>
            <a:r>
              <a:rPr lang="en-US" sz="700">
                <a:solidFill>
                  <a:srgbClr val="ABB2BF"/>
                </a:solidFill>
                <a:latin typeface="Consolas"/>
              </a:rPr>
              <a:t>&gt;</a:t>
            </a:r>
            <a:endParaRPr lang="en-US" sz="700"/>
          </a:p>
          <a:p>
            <a:r>
              <a:rPr lang="en-US" sz="700">
                <a:solidFill>
                  <a:srgbClr val="ABB2BF"/>
                </a:solidFill>
                <a:latin typeface="Consolas"/>
              </a:rPr>
              <a:t>    &lt;/</a:t>
            </a:r>
            <a:r>
              <a:rPr lang="en-US" sz="700">
                <a:solidFill>
                  <a:srgbClr val="E06C75"/>
                </a:solidFill>
                <a:latin typeface="Consolas"/>
              </a:rPr>
              <a:t>table</a:t>
            </a:r>
            <a:r>
              <a:rPr lang="en-US" sz="700">
                <a:solidFill>
                  <a:srgbClr val="ABB2BF"/>
                </a:solidFill>
                <a:latin typeface="Consolas"/>
              </a:rPr>
              <a:t>&gt;</a:t>
            </a:r>
            <a:endParaRPr lang="en-US" sz="700"/>
          </a:p>
          <a:p>
            <a:endParaRPr lang="en-US" sz="700">
              <a:solidFill>
                <a:srgbClr val="ABB2BF"/>
              </a:solidFill>
              <a:latin typeface="Consolas"/>
            </a:endParaRPr>
          </a:p>
          <a:p>
            <a:endParaRPr lang="en-US" sz="700">
              <a:solidFill>
                <a:srgbClr val="ABB2BF"/>
              </a:solidFill>
              <a:latin typeface="Consolas"/>
            </a:endParaRPr>
          </a:p>
        </p:txBody>
      </p:sp>
    </p:spTree>
    <p:extLst>
      <p:ext uri="{BB962C8B-B14F-4D97-AF65-F5344CB8AC3E}">
        <p14:creationId xmlns:p14="http://schemas.microsoft.com/office/powerpoint/2010/main" val="140978030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51"/>
        <p:cNvGrpSpPr/>
        <p:nvPr/>
      </p:nvGrpSpPr>
      <p:grpSpPr>
        <a:xfrm>
          <a:off x="0" y="0"/>
          <a:ext cx="0" cy="0"/>
          <a:chOff x="0" y="0"/>
          <a:chExt cx="0" cy="0"/>
        </a:xfrm>
      </p:grpSpPr>
      <p:sp>
        <p:nvSpPr>
          <p:cNvPr id="3453" name="Google Shape;3453;p87"/>
          <p:cNvSpPr txBox="1">
            <a:spLocks noGrp="1"/>
          </p:cNvSpPr>
          <p:nvPr>
            <p:ph type="subTitle" idx="1"/>
          </p:nvPr>
        </p:nvSpPr>
        <p:spPr>
          <a:xfrm>
            <a:off x="1234800" y="3186587"/>
            <a:ext cx="6674400" cy="844200"/>
          </a:xfrm>
          <a:prstGeom prst="rect">
            <a:avLst/>
          </a:prstGeom>
        </p:spPr>
        <p:txBody>
          <a:bodyPr spcFirstLastPara="1" wrap="square" lIns="91425" tIns="91425" rIns="91425" bIns="91425" anchor="ctr" anchorCtr="0">
            <a:noAutofit/>
          </a:bodyPr>
          <a:lstStyle/>
          <a:p>
            <a:pPr marL="0" indent="0">
              <a:lnSpc>
                <a:spcPct val="115000"/>
              </a:lnSpc>
              <a:spcAft>
                <a:spcPts val="1200"/>
              </a:spcAft>
            </a:pPr>
            <a:r>
              <a:rPr lang="en"/>
              <a:t>About Page Gallery Section</a:t>
            </a:r>
          </a:p>
        </p:txBody>
      </p:sp>
      <p:pic>
        <p:nvPicPr>
          <p:cNvPr id="3" name="Picture 3" descr="A picture containing text, indoor, different, various&#10;&#10;Description automatically generated">
            <a:extLst>
              <a:ext uri="{FF2B5EF4-FFF2-40B4-BE49-F238E27FC236}">
                <a16:creationId xmlns:a16="http://schemas.microsoft.com/office/drawing/2014/main" id="{678ACB23-C710-E977-2735-9A078F68B602}"/>
              </a:ext>
            </a:extLst>
          </p:cNvPr>
          <p:cNvPicPr>
            <a:picLocks noChangeAspect="1"/>
          </p:cNvPicPr>
          <p:nvPr/>
        </p:nvPicPr>
        <p:blipFill>
          <a:blip r:embed="rId3"/>
          <a:stretch>
            <a:fillRect/>
          </a:stretch>
        </p:blipFill>
        <p:spPr>
          <a:xfrm>
            <a:off x="1134979" y="2187"/>
            <a:ext cx="6984331" cy="2943362"/>
          </a:xfrm>
          <a:prstGeom prst="rect">
            <a:avLst/>
          </a:prstGeom>
        </p:spPr>
      </p:pic>
    </p:spTree>
    <p:extLst>
      <p:ext uri="{BB962C8B-B14F-4D97-AF65-F5344CB8AC3E}">
        <p14:creationId xmlns:p14="http://schemas.microsoft.com/office/powerpoint/2010/main" val="3528434824"/>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55" name="Google Shape;755;p44"/>
          <p:cNvSpPr txBox="1"/>
          <p:nvPr/>
        </p:nvSpPr>
        <p:spPr>
          <a:xfrm>
            <a:off x="4014788" y="245350"/>
            <a:ext cx="704700" cy="87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756" name="Google Shape;756;p44"/>
          <p:cNvSpPr txBox="1"/>
          <p:nvPr/>
        </p:nvSpPr>
        <p:spPr>
          <a:xfrm>
            <a:off x="7647283" y="4012246"/>
            <a:ext cx="519300" cy="75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757" name="Google Shape;757;p44"/>
          <p:cNvSpPr txBox="1"/>
          <p:nvPr/>
        </p:nvSpPr>
        <p:spPr>
          <a:xfrm>
            <a:off x="7808354" y="4300058"/>
            <a:ext cx="976200" cy="546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758" name="Google Shape;758;p44"/>
          <p:cNvSpPr txBox="1"/>
          <p:nvPr/>
        </p:nvSpPr>
        <p:spPr>
          <a:xfrm>
            <a:off x="3228215" y="574325"/>
            <a:ext cx="976200" cy="546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sp>
        <p:nvSpPr>
          <p:cNvPr id="3" name="Title 2">
            <a:extLst>
              <a:ext uri="{FF2B5EF4-FFF2-40B4-BE49-F238E27FC236}">
                <a16:creationId xmlns:a16="http://schemas.microsoft.com/office/drawing/2014/main" id="{B53EF00E-8B27-6F42-F57D-168FE5703638}"/>
              </a:ext>
            </a:extLst>
          </p:cNvPr>
          <p:cNvSpPr>
            <a:spLocks noGrp="1"/>
          </p:cNvSpPr>
          <p:nvPr>
            <p:ph type="title"/>
          </p:nvPr>
        </p:nvSpPr>
        <p:spPr>
          <a:xfrm>
            <a:off x="4310364" y="346424"/>
            <a:ext cx="4672296" cy="4652874"/>
          </a:xfrm>
        </p:spPr>
        <p:txBody>
          <a:bodyPr spcFirstLastPara="1" wrap="square" lIns="91425" tIns="91425" rIns="91425" bIns="91425" anchor="t" anchorCtr="0">
            <a:noAutofit/>
          </a:bodyPr>
          <a:lstStyle/>
          <a:p>
            <a:pPr algn="l"/>
            <a:r>
              <a:rPr lang="en-US" sz="700">
                <a:solidFill>
                  <a:srgbClr val="ABB2BF"/>
                </a:solidFill>
                <a:latin typeface="Consolas"/>
              </a:rPr>
              <a:t>&lt;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id</a:t>
            </a:r>
            <a:r>
              <a:rPr lang="en-US" sz="700">
                <a:solidFill>
                  <a:srgbClr val="ABB2BF"/>
                </a:solidFill>
                <a:latin typeface="Consolas"/>
              </a:rPr>
              <a:t>=</a:t>
            </a:r>
            <a:r>
              <a:rPr lang="en-US" sz="700">
                <a:solidFill>
                  <a:srgbClr val="98C379"/>
                </a:solidFill>
                <a:latin typeface="Consolas"/>
              </a:rPr>
              <a:t>"Gallery"</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a:t>
            </a:r>
            <a:r>
              <a:rPr lang="en-US" sz="700" err="1">
                <a:solidFill>
                  <a:srgbClr val="98C379"/>
                </a:solidFill>
                <a:latin typeface="Consolas"/>
              </a:rPr>
              <a:t>bg</a:t>
            </a:r>
            <a:r>
              <a:rPr lang="en-US" sz="700">
                <a:solidFill>
                  <a:srgbClr val="98C379"/>
                </a:solidFill>
                <a:latin typeface="Consolas"/>
              </a:rPr>
              <a:t>-light text-black "</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"container my-5"</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err="1">
                <a:solidFill>
                  <a:srgbClr val="E06C75"/>
                </a:solidFill>
                <a:latin typeface="Consolas"/>
              </a:rPr>
              <a:t>br</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h2</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"text-center "</a:t>
            </a:r>
            <a:r>
              <a:rPr lang="en-US" sz="700">
                <a:solidFill>
                  <a:srgbClr val="ABB2BF"/>
                </a:solidFill>
                <a:latin typeface="Consolas"/>
              </a:rPr>
              <a:t>&gt;Gallery&lt;/</a:t>
            </a:r>
            <a:r>
              <a:rPr lang="en-US" sz="700">
                <a:solidFill>
                  <a:srgbClr val="E06C75"/>
                </a:solidFill>
                <a:latin typeface="Consolas"/>
              </a:rPr>
              <a:t>h2</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style</a:t>
            </a:r>
            <a:r>
              <a:rPr lang="en-US" sz="700">
                <a:solidFill>
                  <a:srgbClr val="ABB2BF"/>
                </a:solidFill>
                <a:latin typeface="Consolas"/>
              </a:rPr>
              <a:t>=</a:t>
            </a:r>
            <a:r>
              <a:rPr lang="en-US" sz="700">
                <a:solidFill>
                  <a:srgbClr val="98C379"/>
                </a:solidFill>
                <a:latin typeface="Consolas"/>
              </a:rPr>
              <a:t>" width: 25vh; height: 1vh; border-radius: 5px; "</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 mb-5 </a:t>
            </a:r>
            <a:r>
              <a:rPr lang="en-US" sz="700" err="1">
                <a:solidFill>
                  <a:srgbClr val="98C379"/>
                </a:solidFill>
                <a:latin typeface="Consolas"/>
              </a:rPr>
              <a:t>bg</a:t>
            </a:r>
            <a:r>
              <a:rPr lang="en-US" sz="700">
                <a:solidFill>
                  <a:srgbClr val="98C379"/>
                </a:solidFill>
                <a:latin typeface="Consolas"/>
              </a:rPr>
              <a:t>-dark d-flex mx-auto"</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p</a:t>
            </a:r>
            <a:r>
              <a:rPr lang="en-US" sz="700">
                <a:solidFill>
                  <a:srgbClr val="ABB2BF"/>
                </a:solidFill>
                <a:latin typeface="Consolas"/>
              </a:rPr>
              <a:t>&gt;&lt;/</a:t>
            </a:r>
            <a:r>
              <a:rPr lang="en-US" sz="700">
                <a:solidFill>
                  <a:srgbClr val="E06C75"/>
                </a:solidFill>
                <a:latin typeface="Consolas"/>
              </a:rPr>
              <a:t>p</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"row"</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"col-lg-4 col-md-6 col-sm-12 mb-4"</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err="1">
                <a:solidFill>
                  <a:srgbClr val="E06C75"/>
                </a:solidFill>
                <a:latin typeface="Consolas"/>
              </a:rPr>
              <a:t>img</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a:t>
            </a:r>
            <a:r>
              <a:rPr lang="en-US" sz="700" err="1">
                <a:solidFill>
                  <a:srgbClr val="98C379"/>
                </a:solidFill>
                <a:latin typeface="Consolas"/>
              </a:rPr>
              <a:t>img</a:t>
            </a:r>
            <a:r>
              <a:rPr lang="en-US" sz="700">
                <a:solidFill>
                  <a:srgbClr val="98C379"/>
                </a:solidFill>
                <a:latin typeface="Consolas"/>
              </a:rPr>
              <a:t>-top"</a:t>
            </a:r>
            <a:r>
              <a:rPr lang="en-US" sz="700">
                <a:solidFill>
                  <a:srgbClr val="ABB2BF"/>
                </a:solidFill>
                <a:latin typeface="Consolas"/>
              </a:rPr>
              <a:t> </a:t>
            </a:r>
            <a:r>
              <a:rPr lang="en-US" sz="700" err="1">
                <a:solidFill>
                  <a:srgbClr val="D19A66"/>
                </a:solidFill>
                <a:latin typeface="Consolas"/>
              </a:rPr>
              <a:t>src</a:t>
            </a:r>
            <a:r>
              <a:rPr lang="en-US" sz="700">
                <a:solidFill>
                  <a:srgbClr val="ABB2BF"/>
                </a:solidFill>
                <a:latin typeface="Consolas"/>
              </a:rPr>
              <a:t>=</a:t>
            </a:r>
            <a:r>
              <a:rPr lang="en-US" sz="700">
                <a:solidFill>
                  <a:srgbClr val="98C379"/>
                </a:solidFill>
                <a:latin typeface="Consolas"/>
              </a:rPr>
              <a:t>"</a:t>
            </a:r>
            <a:r>
              <a:rPr lang="en-US" sz="700" err="1">
                <a:solidFill>
                  <a:srgbClr val="98C379"/>
                </a:solidFill>
                <a:latin typeface="Consolas"/>
              </a:rPr>
              <a:t>img</a:t>
            </a:r>
            <a:r>
              <a:rPr lang="en-US" sz="700">
                <a:solidFill>
                  <a:srgbClr val="98C379"/>
                </a:solidFill>
                <a:latin typeface="Consolas"/>
              </a:rPr>
              <a:t>/gallery1.jpg"</a:t>
            </a:r>
            <a:r>
              <a:rPr lang="en-US" sz="700">
                <a:solidFill>
                  <a:srgbClr val="ABB2BF"/>
                </a:solidFill>
                <a:latin typeface="Consolas"/>
              </a:rPr>
              <a:t> </a:t>
            </a:r>
            <a:r>
              <a:rPr lang="en-US" sz="700">
                <a:solidFill>
                  <a:srgbClr val="D19A66"/>
                </a:solidFill>
                <a:latin typeface="Consolas"/>
              </a:rPr>
              <a:t>alt</a:t>
            </a:r>
            <a:r>
              <a:rPr lang="en-US" sz="700">
                <a:solidFill>
                  <a:srgbClr val="ABB2BF"/>
                </a:solidFill>
                <a:latin typeface="Consolas"/>
              </a:rPr>
              <a:t>=</a:t>
            </a:r>
            <a:r>
              <a:rPr lang="en-US" sz="700">
                <a:solidFill>
                  <a:srgbClr val="98C379"/>
                </a:solidFill>
                <a:latin typeface="Consolas"/>
              </a:rPr>
              <a:t>"Gallery Image 1"</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"col-lg-4 col-md-6 col-sm-12 mb-4"</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err="1">
                <a:solidFill>
                  <a:srgbClr val="E06C75"/>
                </a:solidFill>
                <a:latin typeface="Consolas"/>
              </a:rPr>
              <a:t>img</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a:t>
            </a:r>
            <a:r>
              <a:rPr lang="en-US" sz="700" err="1">
                <a:solidFill>
                  <a:srgbClr val="98C379"/>
                </a:solidFill>
                <a:latin typeface="Consolas"/>
              </a:rPr>
              <a:t>img</a:t>
            </a:r>
            <a:r>
              <a:rPr lang="en-US" sz="700">
                <a:solidFill>
                  <a:srgbClr val="98C379"/>
                </a:solidFill>
                <a:latin typeface="Consolas"/>
              </a:rPr>
              <a:t>-top"</a:t>
            </a:r>
            <a:r>
              <a:rPr lang="en-US" sz="700">
                <a:solidFill>
                  <a:srgbClr val="ABB2BF"/>
                </a:solidFill>
                <a:latin typeface="Consolas"/>
              </a:rPr>
              <a:t> </a:t>
            </a:r>
            <a:r>
              <a:rPr lang="en-US" sz="700" err="1">
                <a:solidFill>
                  <a:srgbClr val="D19A66"/>
                </a:solidFill>
                <a:latin typeface="Consolas"/>
              </a:rPr>
              <a:t>src</a:t>
            </a:r>
            <a:r>
              <a:rPr lang="en-US" sz="700">
                <a:solidFill>
                  <a:srgbClr val="ABB2BF"/>
                </a:solidFill>
                <a:latin typeface="Consolas"/>
              </a:rPr>
              <a:t>=</a:t>
            </a:r>
            <a:r>
              <a:rPr lang="en-US" sz="700">
                <a:solidFill>
                  <a:srgbClr val="98C379"/>
                </a:solidFill>
                <a:latin typeface="Consolas"/>
              </a:rPr>
              <a:t>"</a:t>
            </a:r>
            <a:r>
              <a:rPr lang="en-US" sz="700" err="1">
                <a:solidFill>
                  <a:srgbClr val="98C379"/>
                </a:solidFill>
                <a:latin typeface="Consolas"/>
              </a:rPr>
              <a:t>img</a:t>
            </a:r>
            <a:r>
              <a:rPr lang="en-US" sz="700">
                <a:solidFill>
                  <a:srgbClr val="98C379"/>
                </a:solidFill>
                <a:latin typeface="Consolas"/>
              </a:rPr>
              <a:t>/gallery2.jpg"</a:t>
            </a:r>
            <a:r>
              <a:rPr lang="en-US" sz="700">
                <a:solidFill>
                  <a:srgbClr val="ABB2BF"/>
                </a:solidFill>
                <a:latin typeface="Consolas"/>
              </a:rPr>
              <a:t> </a:t>
            </a:r>
            <a:r>
              <a:rPr lang="en-US" sz="700">
                <a:solidFill>
                  <a:srgbClr val="D19A66"/>
                </a:solidFill>
                <a:latin typeface="Consolas"/>
              </a:rPr>
              <a:t>alt</a:t>
            </a:r>
            <a:r>
              <a:rPr lang="en-US" sz="700">
                <a:solidFill>
                  <a:srgbClr val="ABB2BF"/>
                </a:solidFill>
                <a:latin typeface="Consolas"/>
              </a:rPr>
              <a:t>=</a:t>
            </a:r>
            <a:r>
              <a:rPr lang="en-US" sz="700">
                <a:solidFill>
                  <a:srgbClr val="98C379"/>
                </a:solidFill>
                <a:latin typeface="Consolas"/>
              </a:rPr>
              <a:t>"Gallery Image 2"</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"col-lg-4 col-md-6 col-sm-12 mb-4"</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err="1">
                <a:solidFill>
                  <a:srgbClr val="E06C75"/>
                </a:solidFill>
                <a:latin typeface="Consolas"/>
              </a:rPr>
              <a:t>img</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a:t>
            </a:r>
            <a:r>
              <a:rPr lang="en-US" sz="700" err="1">
                <a:solidFill>
                  <a:srgbClr val="98C379"/>
                </a:solidFill>
                <a:latin typeface="Consolas"/>
              </a:rPr>
              <a:t>img</a:t>
            </a:r>
            <a:r>
              <a:rPr lang="en-US" sz="700">
                <a:solidFill>
                  <a:srgbClr val="98C379"/>
                </a:solidFill>
                <a:latin typeface="Consolas"/>
              </a:rPr>
              <a:t>-top "</a:t>
            </a:r>
            <a:r>
              <a:rPr lang="en-US" sz="700">
                <a:solidFill>
                  <a:srgbClr val="ABB2BF"/>
                </a:solidFill>
                <a:latin typeface="Consolas"/>
              </a:rPr>
              <a:t> </a:t>
            </a:r>
            <a:r>
              <a:rPr lang="en-US" sz="700" err="1">
                <a:solidFill>
                  <a:srgbClr val="D19A66"/>
                </a:solidFill>
                <a:latin typeface="Consolas"/>
              </a:rPr>
              <a:t>src</a:t>
            </a:r>
            <a:r>
              <a:rPr lang="en-US" sz="700">
                <a:solidFill>
                  <a:srgbClr val="ABB2BF"/>
                </a:solidFill>
                <a:latin typeface="Consolas"/>
              </a:rPr>
              <a:t>=</a:t>
            </a:r>
            <a:r>
              <a:rPr lang="en-US" sz="700">
                <a:solidFill>
                  <a:srgbClr val="98C379"/>
                </a:solidFill>
                <a:latin typeface="Consolas"/>
              </a:rPr>
              <a:t>"</a:t>
            </a:r>
            <a:r>
              <a:rPr lang="en-US" sz="700" err="1">
                <a:solidFill>
                  <a:srgbClr val="98C379"/>
                </a:solidFill>
                <a:latin typeface="Consolas"/>
              </a:rPr>
              <a:t>img</a:t>
            </a:r>
            <a:r>
              <a:rPr lang="en-US" sz="700">
                <a:solidFill>
                  <a:srgbClr val="98C379"/>
                </a:solidFill>
                <a:latin typeface="Consolas"/>
              </a:rPr>
              <a:t>/gall1.jpg"</a:t>
            </a:r>
            <a:r>
              <a:rPr lang="en-US" sz="700">
                <a:solidFill>
                  <a:srgbClr val="ABB2BF"/>
                </a:solidFill>
                <a:latin typeface="Consolas"/>
              </a:rPr>
              <a:t> </a:t>
            </a:r>
            <a:r>
              <a:rPr lang="en-US" sz="700">
                <a:solidFill>
                  <a:srgbClr val="D19A66"/>
                </a:solidFill>
                <a:latin typeface="Consolas"/>
              </a:rPr>
              <a:t>alt</a:t>
            </a:r>
            <a:r>
              <a:rPr lang="en-US" sz="700">
                <a:solidFill>
                  <a:srgbClr val="ABB2BF"/>
                </a:solidFill>
                <a:latin typeface="Consolas"/>
              </a:rPr>
              <a:t>=</a:t>
            </a:r>
            <a:r>
              <a:rPr lang="en-US" sz="700">
                <a:solidFill>
                  <a:srgbClr val="98C379"/>
                </a:solidFill>
                <a:latin typeface="Consolas"/>
              </a:rPr>
              <a:t>"Gallery Image 3"</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"col-lg-4 col-md-6 col-sm-12 mb-4"</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err="1">
                <a:solidFill>
                  <a:srgbClr val="E06C75"/>
                </a:solidFill>
                <a:latin typeface="Consolas"/>
              </a:rPr>
              <a:t>img</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a:t>
            </a:r>
            <a:r>
              <a:rPr lang="en-US" sz="700" err="1">
                <a:solidFill>
                  <a:srgbClr val="98C379"/>
                </a:solidFill>
                <a:latin typeface="Consolas"/>
              </a:rPr>
              <a:t>img</a:t>
            </a:r>
            <a:r>
              <a:rPr lang="en-US" sz="700">
                <a:solidFill>
                  <a:srgbClr val="98C379"/>
                </a:solidFill>
                <a:latin typeface="Consolas"/>
              </a:rPr>
              <a:t>-top"</a:t>
            </a:r>
            <a:r>
              <a:rPr lang="en-US" sz="700">
                <a:solidFill>
                  <a:srgbClr val="ABB2BF"/>
                </a:solidFill>
                <a:latin typeface="Consolas"/>
              </a:rPr>
              <a:t> </a:t>
            </a:r>
            <a:r>
              <a:rPr lang="en-US" sz="700" err="1">
                <a:solidFill>
                  <a:srgbClr val="D19A66"/>
                </a:solidFill>
                <a:latin typeface="Consolas"/>
              </a:rPr>
              <a:t>src</a:t>
            </a:r>
            <a:r>
              <a:rPr lang="en-US" sz="700">
                <a:solidFill>
                  <a:srgbClr val="ABB2BF"/>
                </a:solidFill>
                <a:latin typeface="Consolas"/>
              </a:rPr>
              <a:t>=</a:t>
            </a:r>
            <a:r>
              <a:rPr lang="en-US" sz="700">
                <a:solidFill>
                  <a:srgbClr val="98C379"/>
                </a:solidFill>
                <a:latin typeface="Consolas"/>
              </a:rPr>
              <a:t>"</a:t>
            </a:r>
            <a:r>
              <a:rPr lang="en-US" sz="700" err="1">
                <a:solidFill>
                  <a:srgbClr val="98C379"/>
                </a:solidFill>
                <a:latin typeface="Consolas"/>
              </a:rPr>
              <a:t>img</a:t>
            </a:r>
            <a:r>
              <a:rPr lang="en-US" sz="700">
                <a:solidFill>
                  <a:srgbClr val="98C379"/>
                </a:solidFill>
                <a:latin typeface="Consolas"/>
              </a:rPr>
              <a:t>/gall5.jpg"</a:t>
            </a:r>
            <a:r>
              <a:rPr lang="en-US" sz="700">
                <a:solidFill>
                  <a:srgbClr val="ABB2BF"/>
                </a:solidFill>
                <a:latin typeface="Consolas"/>
              </a:rPr>
              <a:t> </a:t>
            </a:r>
            <a:r>
              <a:rPr lang="en-US" sz="700">
                <a:solidFill>
                  <a:srgbClr val="D19A66"/>
                </a:solidFill>
                <a:latin typeface="Consolas"/>
              </a:rPr>
              <a:t>alt</a:t>
            </a:r>
            <a:r>
              <a:rPr lang="en-US" sz="700">
                <a:solidFill>
                  <a:srgbClr val="ABB2BF"/>
                </a:solidFill>
                <a:latin typeface="Consolas"/>
              </a:rPr>
              <a:t>=</a:t>
            </a:r>
            <a:r>
              <a:rPr lang="en-US" sz="700">
                <a:solidFill>
                  <a:srgbClr val="98C379"/>
                </a:solidFill>
                <a:latin typeface="Consolas"/>
              </a:rPr>
              <a:t>"Gallery Image 4"</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"col-lg-4 col-md-6 col-sm-12 mb-4"</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err="1">
                <a:solidFill>
                  <a:srgbClr val="E06C75"/>
                </a:solidFill>
                <a:latin typeface="Consolas"/>
              </a:rPr>
              <a:t>img</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a:t>
            </a:r>
            <a:r>
              <a:rPr lang="en-US" sz="700" err="1">
                <a:solidFill>
                  <a:srgbClr val="98C379"/>
                </a:solidFill>
                <a:latin typeface="Consolas"/>
              </a:rPr>
              <a:t>img</a:t>
            </a:r>
            <a:r>
              <a:rPr lang="en-US" sz="700">
                <a:solidFill>
                  <a:srgbClr val="98C379"/>
                </a:solidFill>
                <a:latin typeface="Consolas"/>
              </a:rPr>
              <a:t>-top"</a:t>
            </a:r>
            <a:r>
              <a:rPr lang="en-US" sz="700">
                <a:solidFill>
                  <a:srgbClr val="ABB2BF"/>
                </a:solidFill>
                <a:latin typeface="Consolas"/>
              </a:rPr>
              <a:t> </a:t>
            </a:r>
            <a:r>
              <a:rPr lang="en-US" sz="700" err="1">
                <a:solidFill>
                  <a:srgbClr val="D19A66"/>
                </a:solidFill>
                <a:latin typeface="Consolas"/>
              </a:rPr>
              <a:t>src</a:t>
            </a:r>
            <a:r>
              <a:rPr lang="en-US" sz="700">
                <a:solidFill>
                  <a:srgbClr val="ABB2BF"/>
                </a:solidFill>
                <a:latin typeface="Consolas"/>
              </a:rPr>
              <a:t>=</a:t>
            </a:r>
            <a:r>
              <a:rPr lang="en-US" sz="700">
                <a:solidFill>
                  <a:srgbClr val="98C379"/>
                </a:solidFill>
                <a:latin typeface="Consolas"/>
              </a:rPr>
              <a:t>"</a:t>
            </a:r>
            <a:r>
              <a:rPr lang="en-US" sz="700" err="1">
                <a:solidFill>
                  <a:srgbClr val="98C379"/>
                </a:solidFill>
                <a:latin typeface="Consolas"/>
              </a:rPr>
              <a:t>img</a:t>
            </a:r>
            <a:r>
              <a:rPr lang="en-US" sz="700">
                <a:solidFill>
                  <a:srgbClr val="98C379"/>
                </a:solidFill>
                <a:latin typeface="Consolas"/>
              </a:rPr>
              <a:t>/gall4.jpg"</a:t>
            </a:r>
            <a:r>
              <a:rPr lang="en-US" sz="700">
                <a:solidFill>
                  <a:srgbClr val="ABB2BF"/>
                </a:solidFill>
                <a:latin typeface="Consolas"/>
              </a:rPr>
              <a:t> </a:t>
            </a:r>
            <a:r>
              <a:rPr lang="en-US" sz="700">
                <a:solidFill>
                  <a:srgbClr val="D19A66"/>
                </a:solidFill>
                <a:latin typeface="Consolas"/>
              </a:rPr>
              <a:t>alt</a:t>
            </a:r>
            <a:r>
              <a:rPr lang="en-US" sz="700">
                <a:solidFill>
                  <a:srgbClr val="ABB2BF"/>
                </a:solidFill>
                <a:latin typeface="Consolas"/>
              </a:rPr>
              <a:t>=</a:t>
            </a:r>
            <a:r>
              <a:rPr lang="en-US" sz="700">
                <a:solidFill>
                  <a:srgbClr val="98C379"/>
                </a:solidFill>
                <a:latin typeface="Consolas"/>
              </a:rPr>
              <a:t>"Gallery Image 5"</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"col-lg-4 col-md-6 col-sm-12 mb-4"</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err="1">
                <a:solidFill>
                  <a:srgbClr val="E06C75"/>
                </a:solidFill>
                <a:latin typeface="Consolas"/>
              </a:rPr>
              <a:t>img</a:t>
            </a:r>
            <a:r>
              <a:rPr lang="en-US" sz="700">
                <a:solidFill>
                  <a:srgbClr val="ABB2BF"/>
                </a:solidFill>
                <a:latin typeface="Consolas"/>
              </a:rPr>
              <a:t> </a:t>
            </a:r>
            <a:r>
              <a:rPr lang="en-US" sz="700">
                <a:solidFill>
                  <a:srgbClr val="D19A66"/>
                </a:solidFill>
                <a:latin typeface="Consolas"/>
              </a:rPr>
              <a:t>class</a:t>
            </a:r>
            <a:r>
              <a:rPr lang="en-US" sz="700">
                <a:solidFill>
                  <a:srgbClr val="ABB2BF"/>
                </a:solidFill>
                <a:latin typeface="Consolas"/>
              </a:rPr>
              <a:t>=</a:t>
            </a:r>
            <a:r>
              <a:rPr lang="en-US" sz="700">
                <a:solidFill>
                  <a:srgbClr val="98C379"/>
                </a:solidFill>
                <a:latin typeface="Consolas"/>
              </a:rPr>
              <a:t>"card-</a:t>
            </a:r>
            <a:r>
              <a:rPr lang="en-US" sz="700" err="1">
                <a:solidFill>
                  <a:srgbClr val="98C379"/>
                </a:solidFill>
                <a:latin typeface="Consolas"/>
              </a:rPr>
              <a:t>img</a:t>
            </a:r>
            <a:r>
              <a:rPr lang="en-US" sz="700">
                <a:solidFill>
                  <a:srgbClr val="98C379"/>
                </a:solidFill>
                <a:latin typeface="Consolas"/>
              </a:rPr>
              <a:t>-top"</a:t>
            </a:r>
            <a:r>
              <a:rPr lang="en-US" sz="700">
                <a:solidFill>
                  <a:srgbClr val="ABB2BF"/>
                </a:solidFill>
                <a:latin typeface="Consolas"/>
              </a:rPr>
              <a:t> </a:t>
            </a:r>
            <a:r>
              <a:rPr lang="en-US" sz="700" err="1">
                <a:solidFill>
                  <a:srgbClr val="D19A66"/>
                </a:solidFill>
                <a:latin typeface="Consolas"/>
              </a:rPr>
              <a:t>src</a:t>
            </a:r>
            <a:r>
              <a:rPr lang="en-US" sz="700">
                <a:solidFill>
                  <a:srgbClr val="ABB2BF"/>
                </a:solidFill>
                <a:latin typeface="Consolas"/>
              </a:rPr>
              <a:t>=</a:t>
            </a:r>
            <a:r>
              <a:rPr lang="en-US" sz="700">
                <a:solidFill>
                  <a:srgbClr val="98C379"/>
                </a:solidFill>
                <a:latin typeface="Consolas"/>
              </a:rPr>
              <a:t>"</a:t>
            </a:r>
            <a:r>
              <a:rPr lang="en-US" sz="700" err="1">
                <a:solidFill>
                  <a:srgbClr val="98C379"/>
                </a:solidFill>
                <a:latin typeface="Consolas"/>
              </a:rPr>
              <a:t>img</a:t>
            </a:r>
            <a:r>
              <a:rPr lang="en-US" sz="700">
                <a:solidFill>
                  <a:srgbClr val="98C379"/>
                </a:solidFill>
                <a:latin typeface="Consolas"/>
              </a:rPr>
              <a:t>/gall3.jpg"</a:t>
            </a:r>
            <a:r>
              <a:rPr lang="en-US" sz="700">
                <a:solidFill>
                  <a:srgbClr val="ABB2BF"/>
                </a:solidFill>
                <a:latin typeface="Consolas"/>
              </a:rPr>
              <a:t> </a:t>
            </a:r>
            <a:r>
              <a:rPr lang="en-US" sz="700">
                <a:solidFill>
                  <a:srgbClr val="D19A66"/>
                </a:solidFill>
                <a:latin typeface="Consolas"/>
              </a:rPr>
              <a:t>alt</a:t>
            </a:r>
            <a:r>
              <a:rPr lang="en-US" sz="700">
                <a:solidFill>
                  <a:srgbClr val="ABB2BF"/>
                </a:solidFill>
                <a:latin typeface="Consolas"/>
              </a:rPr>
              <a:t>=</a:t>
            </a:r>
            <a:r>
              <a:rPr lang="en-US" sz="700">
                <a:solidFill>
                  <a:srgbClr val="98C379"/>
                </a:solidFill>
                <a:latin typeface="Consolas"/>
              </a:rPr>
              <a:t>"Gallery Image 6"</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err="1">
                <a:solidFill>
                  <a:srgbClr val="E06C75"/>
                </a:solidFill>
                <a:latin typeface="Consolas"/>
              </a:rPr>
              <a:t>br</a:t>
            </a:r>
            <a:r>
              <a:rPr lang="en-US" sz="700">
                <a:solidFill>
                  <a:srgbClr val="ABB2BF"/>
                </a:solidFill>
                <a:latin typeface="Consolas"/>
              </a:rPr>
              <a:t>&gt;&lt;</a:t>
            </a:r>
            <a:r>
              <a:rPr lang="en-US" sz="700" err="1">
                <a:solidFill>
                  <a:srgbClr val="E06C75"/>
                </a:solidFill>
                <a:latin typeface="Consolas"/>
              </a:rPr>
              <a:t>br</a:t>
            </a:r>
            <a:r>
              <a:rPr lang="en-US" sz="700">
                <a:solidFill>
                  <a:srgbClr val="ABB2BF"/>
                </a:solidFill>
                <a:latin typeface="Consolas"/>
              </a:rPr>
              <a:t>&gt;&lt;</a:t>
            </a:r>
            <a:r>
              <a:rPr lang="en-US" sz="700" err="1">
                <a:solidFill>
                  <a:srgbClr val="E06C75"/>
                </a:solidFill>
                <a:latin typeface="Consolas"/>
              </a:rPr>
              <a:t>br</a:t>
            </a:r>
            <a:r>
              <a:rPr lang="en-US" sz="700">
                <a:solidFill>
                  <a:srgbClr val="ABB2BF"/>
                </a:solidFill>
                <a:latin typeface="Consolas"/>
              </a:rPr>
              <a:t>&gt;</a:t>
            </a:r>
            <a:endParaRPr lang="en-US" sz="700"/>
          </a:p>
          <a:p>
            <a:pPr algn="l"/>
            <a:r>
              <a:rPr lang="en-US" sz="700">
                <a:solidFill>
                  <a:srgbClr val="ABB2BF"/>
                </a:solidFill>
                <a:latin typeface="Consolas"/>
              </a:rPr>
              <a:t>    &lt;/</a:t>
            </a:r>
            <a:r>
              <a:rPr lang="en-US" sz="700">
                <a:solidFill>
                  <a:srgbClr val="E06C75"/>
                </a:solidFill>
                <a:latin typeface="Consolas"/>
              </a:rPr>
              <a:t>div</a:t>
            </a:r>
            <a:r>
              <a:rPr lang="en-US" sz="700">
                <a:solidFill>
                  <a:srgbClr val="ABB2BF"/>
                </a:solidFill>
                <a:latin typeface="Consolas"/>
              </a:rPr>
              <a:t>&gt;</a:t>
            </a:r>
            <a:endParaRPr lang="en-US" sz="700"/>
          </a:p>
          <a:p>
            <a:pPr algn="l"/>
            <a:endParaRPr lang="en-US" sz="700">
              <a:solidFill>
                <a:srgbClr val="ABB2BF"/>
              </a:solidFill>
              <a:latin typeface="Consolas"/>
            </a:endParaRPr>
          </a:p>
        </p:txBody>
      </p:sp>
      <p:sp>
        <p:nvSpPr>
          <p:cNvPr id="4" name="TextBox 3">
            <a:extLst>
              <a:ext uri="{FF2B5EF4-FFF2-40B4-BE49-F238E27FC236}">
                <a16:creationId xmlns:a16="http://schemas.microsoft.com/office/drawing/2014/main" id="{68A7BFDA-453D-A5D3-E46B-E4548B2B27BA}"/>
              </a:ext>
            </a:extLst>
          </p:cNvPr>
          <p:cNvSpPr txBox="1"/>
          <p:nvPr/>
        </p:nvSpPr>
        <p:spPr>
          <a:xfrm>
            <a:off x="-3955" y="730300"/>
            <a:ext cx="3723955" cy="37394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900">
              <a:solidFill>
                <a:srgbClr val="D1D5DB"/>
              </a:solidFill>
            </a:endParaRPr>
          </a:p>
          <a:p>
            <a:r>
              <a:rPr lang="en-US" sz="1400">
                <a:solidFill>
                  <a:srgbClr val="D1D5DB"/>
                </a:solidFill>
                <a:ea typeface="+mn-lt"/>
                <a:cs typeface="+mn-lt"/>
              </a:rPr>
              <a:t>This code represents a gallery section of a website. It displays a series of images using a responsive grid layout, with three images per row on large screens, two images per row on medium screens, and one image per row on small screens. Each image is contained within a card element, and has an alt text description for accessibility purposes. The section also includes a heading, a horizontal divider, and some spacing elements for aesthetic purposes. The gallery is placed within a div element with an ID of "Gallery", which could be used for linking to this section from other parts of the website or from external sources.</a:t>
            </a:r>
            <a:endParaRPr lang="en-US" sz="1400"/>
          </a:p>
          <a:p>
            <a:endParaRPr lang="en-US" sz="900">
              <a:solidFill>
                <a:srgbClr val="D1D5DB"/>
              </a:solidFill>
              <a:latin typeface="Arial"/>
            </a:endParaRPr>
          </a:p>
          <a:p>
            <a:endParaRPr lang="en-US" sz="900">
              <a:solidFill>
                <a:srgbClr val="D1D5DB"/>
              </a:solidFill>
              <a:latin typeface="Source Code Pro Medium"/>
            </a:endParaRPr>
          </a:p>
        </p:txBody>
      </p:sp>
      <p:sp>
        <p:nvSpPr>
          <p:cNvPr id="5" name="TextBox 4">
            <a:extLst>
              <a:ext uri="{FF2B5EF4-FFF2-40B4-BE49-F238E27FC236}">
                <a16:creationId xmlns:a16="http://schemas.microsoft.com/office/drawing/2014/main" id="{9CA1F486-5DED-0AC1-EF29-F9E883927A79}"/>
              </a:ext>
            </a:extLst>
          </p:cNvPr>
          <p:cNvSpPr txBox="1"/>
          <p:nvPr/>
        </p:nvSpPr>
        <p:spPr>
          <a:xfrm>
            <a:off x="120893" y="175846"/>
            <a:ext cx="372115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E7E7E7"/>
                </a:solidFill>
                <a:latin typeface="Source Code Pro"/>
              </a:rPr>
              <a:t>Gallery </a:t>
            </a:r>
            <a:r>
              <a:rPr lang="en-US" sz="3000">
                <a:solidFill>
                  <a:srgbClr val="7030A0"/>
                </a:solidFill>
                <a:latin typeface="Source Code Pro"/>
              </a:rPr>
              <a:t>Section</a:t>
            </a:r>
          </a:p>
        </p:txBody>
      </p:sp>
    </p:spTree>
    <p:extLst>
      <p:ext uri="{BB962C8B-B14F-4D97-AF65-F5344CB8AC3E}">
        <p14:creationId xmlns:p14="http://schemas.microsoft.com/office/powerpoint/2010/main" val="60343718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E4EC5BA-E68B-D10F-8495-19CDA88529E3}"/>
              </a:ext>
            </a:extLst>
          </p:cNvPr>
          <p:cNvSpPr>
            <a:spLocks noGrp="1"/>
          </p:cNvSpPr>
          <p:nvPr>
            <p:ph type="subTitle" idx="1"/>
          </p:nvPr>
        </p:nvSpPr>
        <p:spPr>
          <a:xfrm>
            <a:off x="1524712" y="1762975"/>
            <a:ext cx="2468100" cy="725700"/>
          </a:xfrm>
        </p:spPr>
        <p:txBody>
          <a:bodyPr spcFirstLastPara="1" wrap="square" lIns="91425" tIns="91425" rIns="91425" bIns="91425" anchor="ctr" anchorCtr="0">
            <a:noAutofit/>
          </a:bodyPr>
          <a:lstStyle/>
          <a:p>
            <a:pPr>
              <a:buFont typeface="Arial"/>
              <a:buChar char="•"/>
            </a:pPr>
            <a:r>
              <a:rPr lang="en-US"/>
              <a:t>Upjeet </a:t>
            </a:r>
            <a:r>
              <a:rPr lang="en-US" err="1"/>
              <a:t>Baswan</a:t>
            </a:r>
            <a:endParaRPr lang="en-US"/>
          </a:p>
          <a:p>
            <a:pPr>
              <a:buFont typeface="Arial"/>
              <a:buChar char="•"/>
            </a:pPr>
            <a:r>
              <a:rPr lang="en-US"/>
              <a:t>4505900</a:t>
            </a:r>
          </a:p>
        </p:txBody>
      </p:sp>
      <p:sp>
        <p:nvSpPr>
          <p:cNvPr id="5" name="Subtitle 4">
            <a:extLst>
              <a:ext uri="{FF2B5EF4-FFF2-40B4-BE49-F238E27FC236}">
                <a16:creationId xmlns:a16="http://schemas.microsoft.com/office/drawing/2014/main" id="{9A89A167-7DBE-9B5D-4DE2-DE2CFC9F4435}"/>
              </a:ext>
            </a:extLst>
          </p:cNvPr>
          <p:cNvSpPr>
            <a:spLocks noGrp="1"/>
          </p:cNvSpPr>
          <p:nvPr>
            <p:ph type="subTitle" idx="2"/>
          </p:nvPr>
        </p:nvSpPr>
        <p:spPr/>
        <p:txBody>
          <a:bodyPr/>
          <a:lstStyle/>
          <a:p>
            <a:r>
              <a:rPr lang="en-US"/>
              <a:t>HOME PAGE</a:t>
            </a:r>
          </a:p>
        </p:txBody>
      </p:sp>
      <p:sp>
        <p:nvSpPr>
          <p:cNvPr id="2" name="Title 1">
            <a:extLst>
              <a:ext uri="{FF2B5EF4-FFF2-40B4-BE49-F238E27FC236}">
                <a16:creationId xmlns:a16="http://schemas.microsoft.com/office/drawing/2014/main" id="{181651DA-C834-F688-5E84-6B2F2296B33B}"/>
              </a:ext>
            </a:extLst>
          </p:cNvPr>
          <p:cNvSpPr>
            <a:spLocks noGrp="1"/>
          </p:cNvSpPr>
          <p:nvPr>
            <p:ph type="title"/>
          </p:nvPr>
        </p:nvSpPr>
        <p:spPr>
          <a:xfrm>
            <a:off x="735875" y="524125"/>
            <a:ext cx="7680187" cy="616500"/>
          </a:xfrm>
        </p:spPr>
        <p:txBody>
          <a:bodyPr/>
          <a:lstStyle/>
          <a:p>
            <a:r>
              <a:rPr lang="en-US"/>
              <a:t>Developers Information</a:t>
            </a:r>
          </a:p>
        </p:txBody>
      </p:sp>
      <p:sp>
        <p:nvSpPr>
          <p:cNvPr id="6" name="Subtitle 5">
            <a:extLst>
              <a:ext uri="{FF2B5EF4-FFF2-40B4-BE49-F238E27FC236}">
                <a16:creationId xmlns:a16="http://schemas.microsoft.com/office/drawing/2014/main" id="{DCC3FA0A-35F3-FE79-AE10-9829F82D56C6}"/>
              </a:ext>
            </a:extLst>
          </p:cNvPr>
          <p:cNvSpPr>
            <a:spLocks noGrp="1"/>
          </p:cNvSpPr>
          <p:nvPr>
            <p:ph type="subTitle" idx="3"/>
          </p:nvPr>
        </p:nvSpPr>
        <p:spPr>
          <a:xfrm>
            <a:off x="1699337" y="3725050"/>
            <a:ext cx="2468100" cy="725700"/>
          </a:xfrm>
        </p:spPr>
        <p:txBody>
          <a:bodyPr spcFirstLastPara="1" wrap="square" lIns="91425" tIns="91425" rIns="91425" bIns="91425" anchor="ctr" anchorCtr="0">
            <a:noAutofit/>
          </a:bodyPr>
          <a:lstStyle/>
          <a:p>
            <a:pPr>
              <a:buFont typeface="Arial"/>
              <a:buChar char="•"/>
            </a:pPr>
            <a:r>
              <a:rPr lang="en-US"/>
              <a:t>Dilpreet Kaur</a:t>
            </a:r>
          </a:p>
          <a:p>
            <a:pPr>
              <a:buFont typeface="Arial"/>
              <a:buChar char="•"/>
            </a:pPr>
            <a:r>
              <a:rPr lang="en-US"/>
              <a:t>4504255</a:t>
            </a:r>
          </a:p>
        </p:txBody>
      </p:sp>
      <p:sp>
        <p:nvSpPr>
          <p:cNvPr id="7" name="Subtitle 6">
            <a:extLst>
              <a:ext uri="{FF2B5EF4-FFF2-40B4-BE49-F238E27FC236}">
                <a16:creationId xmlns:a16="http://schemas.microsoft.com/office/drawing/2014/main" id="{8057FDF2-936B-3C1F-5C38-5518AB19F98D}"/>
              </a:ext>
            </a:extLst>
          </p:cNvPr>
          <p:cNvSpPr>
            <a:spLocks noGrp="1"/>
          </p:cNvSpPr>
          <p:nvPr>
            <p:ph type="subTitle" idx="4"/>
          </p:nvPr>
        </p:nvSpPr>
        <p:spPr/>
        <p:txBody>
          <a:bodyPr/>
          <a:lstStyle/>
          <a:p>
            <a:r>
              <a:rPr lang="en-US"/>
              <a:t>ABOUT PAGE</a:t>
            </a:r>
          </a:p>
        </p:txBody>
      </p:sp>
      <p:sp>
        <p:nvSpPr>
          <p:cNvPr id="8" name="Subtitle 7">
            <a:extLst>
              <a:ext uri="{FF2B5EF4-FFF2-40B4-BE49-F238E27FC236}">
                <a16:creationId xmlns:a16="http://schemas.microsoft.com/office/drawing/2014/main" id="{3ABEF91E-DCA9-7693-D645-7F372E6858CF}"/>
              </a:ext>
            </a:extLst>
          </p:cNvPr>
          <p:cNvSpPr>
            <a:spLocks noGrp="1"/>
          </p:cNvSpPr>
          <p:nvPr>
            <p:ph type="subTitle" idx="5"/>
          </p:nvPr>
        </p:nvSpPr>
        <p:spPr>
          <a:xfrm>
            <a:off x="5449000" y="3764738"/>
            <a:ext cx="2587162" cy="725700"/>
          </a:xfrm>
        </p:spPr>
        <p:txBody>
          <a:bodyPr/>
          <a:lstStyle/>
          <a:p>
            <a:pPr>
              <a:buFont typeface="Arial"/>
              <a:buChar char="•"/>
            </a:pPr>
            <a:r>
              <a:rPr lang="en-US"/>
              <a:t>Jashanpreet </a:t>
            </a:r>
            <a:r>
              <a:rPr lang="en-US" err="1"/>
              <a:t>kaur</a:t>
            </a:r>
            <a:r>
              <a:rPr lang="en-US"/>
              <a:t> </a:t>
            </a:r>
          </a:p>
          <a:p>
            <a:pPr>
              <a:buFont typeface="Arial"/>
              <a:buChar char="•"/>
            </a:pPr>
            <a:r>
              <a:rPr lang="en-US"/>
              <a:t>4476851</a:t>
            </a:r>
          </a:p>
        </p:txBody>
      </p:sp>
      <p:sp>
        <p:nvSpPr>
          <p:cNvPr id="9" name="Subtitle 8">
            <a:extLst>
              <a:ext uri="{FF2B5EF4-FFF2-40B4-BE49-F238E27FC236}">
                <a16:creationId xmlns:a16="http://schemas.microsoft.com/office/drawing/2014/main" id="{9BAF582A-8E65-CBDF-97FC-46300FC3352E}"/>
              </a:ext>
            </a:extLst>
          </p:cNvPr>
          <p:cNvSpPr>
            <a:spLocks noGrp="1"/>
          </p:cNvSpPr>
          <p:nvPr>
            <p:ph type="subTitle" idx="6"/>
          </p:nvPr>
        </p:nvSpPr>
        <p:spPr/>
        <p:txBody>
          <a:bodyPr/>
          <a:lstStyle/>
          <a:p>
            <a:r>
              <a:rPr lang="en-US"/>
              <a:t>CONTACT PAGE</a:t>
            </a:r>
          </a:p>
        </p:txBody>
      </p:sp>
      <p:sp>
        <p:nvSpPr>
          <p:cNvPr id="10" name="Subtitle 9">
            <a:extLst>
              <a:ext uri="{FF2B5EF4-FFF2-40B4-BE49-F238E27FC236}">
                <a16:creationId xmlns:a16="http://schemas.microsoft.com/office/drawing/2014/main" id="{2A8C08D2-7A6C-230F-D733-F89C023BC8B7}"/>
              </a:ext>
            </a:extLst>
          </p:cNvPr>
          <p:cNvSpPr>
            <a:spLocks noGrp="1"/>
          </p:cNvSpPr>
          <p:nvPr>
            <p:ph type="subTitle" idx="7"/>
          </p:nvPr>
        </p:nvSpPr>
        <p:spPr>
          <a:xfrm>
            <a:off x="5226751" y="1770725"/>
            <a:ext cx="3190410" cy="717763"/>
          </a:xfrm>
        </p:spPr>
        <p:txBody>
          <a:bodyPr spcFirstLastPara="1" wrap="square" lIns="91425" tIns="91425" rIns="91425" bIns="91425" anchor="ctr" anchorCtr="0">
            <a:noAutofit/>
          </a:bodyPr>
          <a:lstStyle/>
          <a:p>
            <a:pPr>
              <a:buFont typeface="Arial"/>
              <a:buChar char="•"/>
            </a:pPr>
            <a:r>
              <a:rPr lang="en-US">
                <a:solidFill>
                  <a:schemeClr val="bg1"/>
                </a:solidFill>
              </a:rPr>
              <a:t>Bulbul  </a:t>
            </a:r>
            <a:r>
              <a:rPr lang="en-US" err="1">
                <a:solidFill>
                  <a:schemeClr val="bg1"/>
                </a:solidFill>
              </a:rPr>
              <a:t>Trilotma</a:t>
            </a:r>
            <a:r>
              <a:rPr lang="en-US">
                <a:solidFill>
                  <a:schemeClr val="bg1"/>
                </a:solidFill>
              </a:rPr>
              <a:t> </a:t>
            </a:r>
            <a:r>
              <a:rPr lang="en-US" err="1">
                <a:solidFill>
                  <a:schemeClr val="bg1"/>
                </a:solidFill>
              </a:rPr>
              <a:t>bhardwaj</a:t>
            </a:r>
          </a:p>
          <a:p>
            <a:pPr>
              <a:buFont typeface="Arial"/>
              <a:buChar char="•"/>
            </a:pPr>
            <a:r>
              <a:rPr lang="en-US"/>
              <a:t>4505458</a:t>
            </a:r>
          </a:p>
        </p:txBody>
      </p:sp>
      <p:sp>
        <p:nvSpPr>
          <p:cNvPr id="11" name="Subtitle 10">
            <a:extLst>
              <a:ext uri="{FF2B5EF4-FFF2-40B4-BE49-F238E27FC236}">
                <a16:creationId xmlns:a16="http://schemas.microsoft.com/office/drawing/2014/main" id="{F729502E-5E09-38EC-7F06-A0173BF9EB05}"/>
              </a:ext>
            </a:extLst>
          </p:cNvPr>
          <p:cNvSpPr>
            <a:spLocks noGrp="1"/>
          </p:cNvSpPr>
          <p:nvPr>
            <p:ph type="subTitle" idx="8"/>
          </p:nvPr>
        </p:nvSpPr>
        <p:spPr/>
        <p:txBody>
          <a:bodyPr/>
          <a:lstStyle/>
          <a:p>
            <a:r>
              <a:rPr lang="en-US"/>
              <a:t>BLOG PAGE</a:t>
            </a:r>
          </a:p>
        </p:txBody>
      </p:sp>
      <p:sp>
        <p:nvSpPr>
          <p:cNvPr id="3" name="Title 2">
            <a:extLst>
              <a:ext uri="{FF2B5EF4-FFF2-40B4-BE49-F238E27FC236}">
                <a16:creationId xmlns:a16="http://schemas.microsoft.com/office/drawing/2014/main" id="{4C55CE2B-5836-FBB9-CBF3-A475ACF92B67}"/>
              </a:ext>
            </a:extLst>
          </p:cNvPr>
          <p:cNvSpPr>
            <a:spLocks noGrp="1"/>
          </p:cNvSpPr>
          <p:nvPr>
            <p:ph type="title" idx="9"/>
          </p:nvPr>
        </p:nvSpPr>
        <p:spPr/>
        <p:txBody>
          <a:bodyPr/>
          <a:lstStyle/>
          <a:p>
            <a:r>
              <a:rPr lang="en-US"/>
              <a:t>1</a:t>
            </a:r>
          </a:p>
        </p:txBody>
      </p:sp>
      <p:sp>
        <p:nvSpPr>
          <p:cNvPr id="12" name="Title 11">
            <a:extLst>
              <a:ext uri="{FF2B5EF4-FFF2-40B4-BE49-F238E27FC236}">
                <a16:creationId xmlns:a16="http://schemas.microsoft.com/office/drawing/2014/main" id="{76627557-C245-0E13-977C-FDFD9FF6EECB}"/>
              </a:ext>
            </a:extLst>
          </p:cNvPr>
          <p:cNvSpPr>
            <a:spLocks noGrp="1"/>
          </p:cNvSpPr>
          <p:nvPr>
            <p:ph type="title" idx="13"/>
          </p:nvPr>
        </p:nvSpPr>
        <p:spPr>
          <a:xfrm>
            <a:off x="4706812" y="1770737"/>
            <a:ext cx="829500" cy="725700"/>
          </a:xfrm>
        </p:spPr>
        <p:txBody>
          <a:bodyPr/>
          <a:lstStyle/>
          <a:p>
            <a:r>
              <a:rPr lang="en-US"/>
              <a:t>2</a:t>
            </a:r>
          </a:p>
        </p:txBody>
      </p:sp>
      <p:sp>
        <p:nvSpPr>
          <p:cNvPr id="13" name="Title 12">
            <a:extLst>
              <a:ext uri="{FF2B5EF4-FFF2-40B4-BE49-F238E27FC236}">
                <a16:creationId xmlns:a16="http://schemas.microsoft.com/office/drawing/2014/main" id="{4FD968F5-9DA8-99AF-E81B-512B61186CFD}"/>
              </a:ext>
            </a:extLst>
          </p:cNvPr>
          <p:cNvSpPr>
            <a:spLocks noGrp="1"/>
          </p:cNvSpPr>
          <p:nvPr>
            <p:ph type="title" idx="14"/>
          </p:nvPr>
        </p:nvSpPr>
        <p:spPr/>
        <p:txBody>
          <a:bodyPr/>
          <a:lstStyle/>
          <a:p>
            <a:r>
              <a:rPr lang="en-US"/>
              <a:t>4</a:t>
            </a:r>
          </a:p>
        </p:txBody>
      </p:sp>
      <p:sp>
        <p:nvSpPr>
          <p:cNvPr id="14" name="Title 13">
            <a:extLst>
              <a:ext uri="{FF2B5EF4-FFF2-40B4-BE49-F238E27FC236}">
                <a16:creationId xmlns:a16="http://schemas.microsoft.com/office/drawing/2014/main" id="{AA86EFCA-05F5-D7F6-E856-297E97AEFD2E}"/>
              </a:ext>
            </a:extLst>
          </p:cNvPr>
          <p:cNvSpPr>
            <a:spLocks noGrp="1"/>
          </p:cNvSpPr>
          <p:nvPr>
            <p:ph type="title" idx="15"/>
          </p:nvPr>
        </p:nvSpPr>
        <p:spPr/>
        <p:txBody>
          <a:bodyPr/>
          <a:lstStyle/>
          <a:p>
            <a:r>
              <a:rPr lang="en-US"/>
              <a:t>3</a:t>
            </a:r>
          </a:p>
        </p:txBody>
      </p:sp>
      <p:sp>
        <p:nvSpPr>
          <p:cNvPr id="15" name="Subtitle 14">
            <a:extLst>
              <a:ext uri="{FF2B5EF4-FFF2-40B4-BE49-F238E27FC236}">
                <a16:creationId xmlns:a16="http://schemas.microsoft.com/office/drawing/2014/main" id="{B67405D2-571E-F81A-4341-BDA6B6F83695}"/>
              </a:ext>
            </a:extLst>
          </p:cNvPr>
          <p:cNvSpPr>
            <a:spLocks noGrp="1"/>
          </p:cNvSpPr>
          <p:nvPr>
            <p:ph type="subTitle" idx="16"/>
          </p:nvPr>
        </p:nvSpPr>
        <p:spPr/>
        <p:txBody>
          <a:bodyPr/>
          <a:lstStyle/>
          <a:p>
            <a:r>
              <a:rPr lang="en-US"/>
              <a:t>#</a:t>
            </a:r>
          </a:p>
        </p:txBody>
      </p:sp>
      <p:sp>
        <p:nvSpPr>
          <p:cNvPr id="16" name="Subtitle 15">
            <a:extLst>
              <a:ext uri="{FF2B5EF4-FFF2-40B4-BE49-F238E27FC236}">
                <a16:creationId xmlns:a16="http://schemas.microsoft.com/office/drawing/2014/main" id="{915104A9-75B8-5759-9C56-17CD5E3CF9C5}"/>
              </a:ext>
            </a:extLst>
          </p:cNvPr>
          <p:cNvSpPr>
            <a:spLocks noGrp="1"/>
          </p:cNvSpPr>
          <p:nvPr>
            <p:ph type="subTitle" idx="17"/>
          </p:nvPr>
        </p:nvSpPr>
        <p:spPr/>
        <p:txBody>
          <a:bodyPr/>
          <a:lstStyle/>
          <a:p>
            <a:r>
              <a:rPr lang="en-US"/>
              <a:t>#</a:t>
            </a:r>
          </a:p>
        </p:txBody>
      </p:sp>
      <p:sp>
        <p:nvSpPr>
          <p:cNvPr id="17" name="Subtitle 16">
            <a:extLst>
              <a:ext uri="{FF2B5EF4-FFF2-40B4-BE49-F238E27FC236}">
                <a16:creationId xmlns:a16="http://schemas.microsoft.com/office/drawing/2014/main" id="{51C688BA-89B7-398E-90ED-C146C9AABA41}"/>
              </a:ext>
            </a:extLst>
          </p:cNvPr>
          <p:cNvSpPr>
            <a:spLocks noGrp="1"/>
          </p:cNvSpPr>
          <p:nvPr>
            <p:ph type="subTitle" idx="18"/>
          </p:nvPr>
        </p:nvSpPr>
        <p:spPr/>
        <p:txBody>
          <a:bodyPr/>
          <a:lstStyle/>
          <a:p>
            <a:r>
              <a:rPr lang="en-US"/>
              <a:t>#</a:t>
            </a:r>
          </a:p>
        </p:txBody>
      </p:sp>
    </p:spTree>
    <p:extLst>
      <p:ext uri="{BB962C8B-B14F-4D97-AF65-F5344CB8AC3E}">
        <p14:creationId xmlns:p14="http://schemas.microsoft.com/office/powerpoint/2010/main" val="28763395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0"/>
        <p:cNvGrpSpPr/>
        <p:nvPr/>
      </p:nvGrpSpPr>
      <p:grpSpPr>
        <a:xfrm>
          <a:off x="0" y="0"/>
          <a:ext cx="0" cy="0"/>
          <a:chOff x="0" y="0"/>
          <a:chExt cx="0" cy="0"/>
        </a:xfrm>
      </p:grpSpPr>
      <p:sp>
        <p:nvSpPr>
          <p:cNvPr id="3851" name="Google Shape;3851;p99"/>
          <p:cNvSpPr/>
          <p:nvPr/>
        </p:nvSpPr>
        <p:spPr>
          <a:xfrm>
            <a:off x="5836500" y="1303875"/>
            <a:ext cx="2431500" cy="24315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52" name="Google Shape;3852;p99"/>
          <p:cNvSpPr txBox="1">
            <a:spLocks noGrp="1"/>
          </p:cNvSpPr>
          <p:nvPr>
            <p:ph type="title"/>
          </p:nvPr>
        </p:nvSpPr>
        <p:spPr>
          <a:xfrm>
            <a:off x="995050" y="1758975"/>
            <a:ext cx="4465800" cy="1226700"/>
          </a:xfrm>
          <a:prstGeom prst="rect">
            <a:avLst/>
          </a:prstGeom>
        </p:spPr>
        <p:txBody>
          <a:bodyPr spcFirstLastPara="1" wrap="square" lIns="91425" tIns="91425" rIns="91425" bIns="91425" anchor="ctr" anchorCtr="0">
            <a:noAutofit/>
          </a:bodyPr>
          <a:lstStyle/>
          <a:p>
            <a:r>
              <a:rPr lang="en"/>
              <a:t>CONTACT PAGE</a:t>
            </a:r>
          </a:p>
        </p:txBody>
      </p:sp>
      <p:sp>
        <p:nvSpPr>
          <p:cNvPr id="3853" name="Google Shape;3853;p99"/>
          <p:cNvSpPr txBox="1">
            <a:spLocks noGrp="1"/>
          </p:cNvSpPr>
          <p:nvPr>
            <p:ph type="title" idx="2"/>
          </p:nvPr>
        </p:nvSpPr>
        <p:spPr>
          <a:xfrm>
            <a:off x="6038550" y="1720825"/>
            <a:ext cx="2027400" cy="1701900"/>
          </a:xfrm>
          <a:prstGeom prst="rect">
            <a:avLst/>
          </a:prstGeom>
        </p:spPr>
        <p:txBody>
          <a:bodyPr spcFirstLastPara="1" wrap="square" lIns="91425" tIns="182875" rIns="91425" bIns="0" anchor="ctr" anchorCtr="0">
            <a:noAutofit/>
          </a:bodyPr>
          <a:lstStyle/>
          <a:p>
            <a:pPr marL="0" lvl="0" indent="0" algn="ctr" rtl="0">
              <a:spcBef>
                <a:spcPct val="0"/>
              </a:spcBef>
              <a:spcAft>
                <a:spcPct val="0"/>
              </a:spcAft>
              <a:buNone/>
            </a:pPr>
            <a:r>
              <a:rPr lang="en"/>
              <a:t>04</a:t>
            </a:r>
            <a:endParaRPr/>
          </a:p>
        </p:txBody>
      </p:sp>
      <p:sp>
        <p:nvSpPr>
          <p:cNvPr id="3854" name="Google Shape;3854;p99"/>
          <p:cNvSpPr txBox="1">
            <a:spLocks noGrp="1"/>
          </p:cNvSpPr>
          <p:nvPr>
            <p:ph type="subTitle" idx="1"/>
          </p:nvPr>
        </p:nvSpPr>
        <p:spPr>
          <a:xfrm>
            <a:off x="995050" y="3346525"/>
            <a:ext cx="4465800" cy="387000"/>
          </a:xfrm>
          <a:prstGeom prst="rect">
            <a:avLst/>
          </a:prstGeom>
        </p:spPr>
        <p:txBody>
          <a:bodyPr spcFirstLastPara="1" wrap="square" lIns="91425" tIns="91425" rIns="91425" bIns="91425" anchor="t" anchorCtr="0">
            <a:noAutofit/>
          </a:bodyPr>
          <a:lstStyle/>
          <a:p>
            <a:pPr marL="0" indent="0">
              <a:spcAft>
                <a:spcPts val="1200"/>
              </a:spcAft>
              <a:buClr>
                <a:schemeClr val="dk1"/>
              </a:buClr>
              <a:buSzPts val="1100"/>
            </a:pPr>
            <a:r>
              <a:rPr lang="en"/>
              <a:t>Titan Fit Contact Page Introduction</a:t>
            </a:r>
          </a:p>
        </p:txBody>
      </p:sp>
      <p:grpSp>
        <p:nvGrpSpPr>
          <p:cNvPr id="3855" name="Google Shape;3855;p99"/>
          <p:cNvGrpSpPr/>
          <p:nvPr/>
        </p:nvGrpSpPr>
        <p:grpSpPr>
          <a:xfrm>
            <a:off x="995038" y="1314447"/>
            <a:ext cx="648875" cy="173400"/>
            <a:chOff x="727200" y="770550"/>
            <a:chExt cx="648875" cy="173400"/>
          </a:xfrm>
        </p:grpSpPr>
        <p:sp>
          <p:nvSpPr>
            <p:cNvPr id="3856" name="Google Shape;3856;p99"/>
            <p:cNvSpPr/>
            <p:nvPr/>
          </p:nvSpPr>
          <p:spPr>
            <a:xfrm>
              <a:off x="727200"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57" name="Google Shape;3857;p99"/>
            <p:cNvSpPr/>
            <p:nvPr/>
          </p:nvSpPr>
          <p:spPr>
            <a:xfrm>
              <a:off x="1202375"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58" name="Google Shape;3858;p99"/>
            <p:cNvSpPr/>
            <p:nvPr/>
          </p:nvSpPr>
          <p:spPr>
            <a:xfrm>
              <a:off x="964788" y="770550"/>
              <a:ext cx="173700" cy="1734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3859" name="Google Shape;3859;p99"/>
          <p:cNvGrpSpPr/>
          <p:nvPr/>
        </p:nvGrpSpPr>
        <p:grpSpPr>
          <a:xfrm>
            <a:off x="995048" y="2985675"/>
            <a:ext cx="4465812" cy="206200"/>
            <a:chOff x="1393" y="-368180"/>
            <a:chExt cx="5300038" cy="284100"/>
          </a:xfrm>
        </p:grpSpPr>
        <p:sp>
          <p:nvSpPr>
            <p:cNvPr id="3860" name="Google Shape;3860;p99"/>
            <p:cNvSpPr/>
            <p:nvPr/>
          </p:nvSpPr>
          <p:spPr>
            <a:xfrm>
              <a:off x="1393" y="-368180"/>
              <a:ext cx="757200" cy="2841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61" name="Google Shape;3861;p99"/>
            <p:cNvSpPr/>
            <p:nvPr/>
          </p:nvSpPr>
          <p:spPr>
            <a:xfrm>
              <a:off x="758532" y="-368180"/>
              <a:ext cx="757200" cy="2841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62" name="Google Shape;3862;p99"/>
            <p:cNvSpPr/>
            <p:nvPr/>
          </p:nvSpPr>
          <p:spPr>
            <a:xfrm>
              <a:off x="1515672" y="-368180"/>
              <a:ext cx="757200" cy="284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63" name="Google Shape;3863;p99"/>
            <p:cNvSpPr/>
            <p:nvPr/>
          </p:nvSpPr>
          <p:spPr>
            <a:xfrm>
              <a:off x="2272812" y="-368180"/>
              <a:ext cx="757200" cy="2841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64" name="Google Shape;3864;p99"/>
            <p:cNvSpPr/>
            <p:nvPr/>
          </p:nvSpPr>
          <p:spPr>
            <a:xfrm>
              <a:off x="3029951" y="-368180"/>
              <a:ext cx="757200" cy="284100"/>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65" name="Google Shape;3865;p99"/>
            <p:cNvSpPr/>
            <p:nvPr/>
          </p:nvSpPr>
          <p:spPr>
            <a:xfrm>
              <a:off x="3787091" y="-368180"/>
              <a:ext cx="757200" cy="2841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66" name="Google Shape;3866;p99"/>
            <p:cNvSpPr/>
            <p:nvPr/>
          </p:nvSpPr>
          <p:spPr>
            <a:xfrm>
              <a:off x="4544231" y="-368180"/>
              <a:ext cx="757200" cy="2841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3867" name="Google Shape;3867;p99"/>
          <p:cNvGrpSpPr/>
          <p:nvPr/>
        </p:nvGrpSpPr>
        <p:grpSpPr>
          <a:xfrm rot="5400000">
            <a:off x="6360304" y="2381765"/>
            <a:ext cx="5155041" cy="390809"/>
            <a:chOff x="748940" y="988319"/>
            <a:chExt cx="7710616" cy="347677"/>
          </a:xfrm>
        </p:grpSpPr>
        <p:sp>
          <p:nvSpPr>
            <p:cNvPr id="3868" name="Google Shape;3868;p99"/>
            <p:cNvSpPr/>
            <p:nvPr/>
          </p:nvSpPr>
          <p:spPr>
            <a:xfrm>
              <a:off x="1120964"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69" name="Google Shape;3869;p99"/>
            <p:cNvSpPr/>
            <p:nvPr/>
          </p:nvSpPr>
          <p:spPr>
            <a:xfrm>
              <a:off x="934507"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70" name="Google Shape;3870;p99"/>
            <p:cNvSpPr/>
            <p:nvPr/>
          </p:nvSpPr>
          <p:spPr>
            <a:xfrm>
              <a:off x="748940"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71" name="Google Shape;3871;p99"/>
            <p:cNvSpPr/>
            <p:nvPr/>
          </p:nvSpPr>
          <p:spPr>
            <a:xfrm>
              <a:off x="1306532"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872" name="Google Shape;3872;p99"/>
            <p:cNvGrpSpPr/>
            <p:nvPr/>
          </p:nvGrpSpPr>
          <p:grpSpPr>
            <a:xfrm>
              <a:off x="1492099" y="988319"/>
              <a:ext cx="348141" cy="347231"/>
              <a:chOff x="-1940500" y="150075"/>
              <a:chExt cx="195475" cy="194975"/>
            </a:xfrm>
          </p:grpSpPr>
          <p:sp>
            <p:nvSpPr>
              <p:cNvPr id="3873" name="Google Shape;3873;p99"/>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74" name="Google Shape;3874;p99"/>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875" name="Google Shape;3875;p99"/>
            <p:cNvSpPr/>
            <p:nvPr/>
          </p:nvSpPr>
          <p:spPr>
            <a:xfrm>
              <a:off x="2224184"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76" name="Google Shape;3876;p99"/>
            <p:cNvSpPr/>
            <p:nvPr/>
          </p:nvSpPr>
          <p:spPr>
            <a:xfrm>
              <a:off x="203772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77" name="Google Shape;3877;p99"/>
            <p:cNvSpPr/>
            <p:nvPr/>
          </p:nvSpPr>
          <p:spPr>
            <a:xfrm>
              <a:off x="185215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78" name="Google Shape;3878;p99"/>
            <p:cNvSpPr/>
            <p:nvPr/>
          </p:nvSpPr>
          <p:spPr>
            <a:xfrm>
              <a:off x="2409751"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879" name="Google Shape;3879;p99"/>
            <p:cNvGrpSpPr/>
            <p:nvPr/>
          </p:nvGrpSpPr>
          <p:grpSpPr>
            <a:xfrm>
              <a:off x="2595318" y="988319"/>
              <a:ext cx="348141" cy="347231"/>
              <a:chOff x="-1940500" y="150075"/>
              <a:chExt cx="195475" cy="194975"/>
            </a:xfrm>
          </p:grpSpPr>
          <p:sp>
            <p:nvSpPr>
              <p:cNvPr id="3880" name="Google Shape;3880;p99"/>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81" name="Google Shape;3881;p99"/>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882" name="Google Shape;3882;p99"/>
            <p:cNvSpPr/>
            <p:nvPr/>
          </p:nvSpPr>
          <p:spPr>
            <a:xfrm>
              <a:off x="332740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83" name="Google Shape;3883;p99"/>
            <p:cNvSpPr/>
            <p:nvPr/>
          </p:nvSpPr>
          <p:spPr>
            <a:xfrm>
              <a:off x="314094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84" name="Google Shape;3884;p99"/>
            <p:cNvSpPr/>
            <p:nvPr/>
          </p:nvSpPr>
          <p:spPr>
            <a:xfrm>
              <a:off x="295537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85" name="Google Shape;3885;p99"/>
            <p:cNvSpPr/>
            <p:nvPr/>
          </p:nvSpPr>
          <p:spPr>
            <a:xfrm>
              <a:off x="351297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886" name="Google Shape;3886;p99"/>
            <p:cNvGrpSpPr/>
            <p:nvPr/>
          </p:nvGrpSpPr>
          <p:grpSpPr>
            <a:xfrm>
              <a:off x="3698537" y="988319"/>
              <a:ext cx="348141" cy="347231"/>
              <a:chOff x="-1940500" y="150075"/>
              <a:chExt cx="195475" cy="194975"/>
            </a:xfrm>
          </p:grpSpPr>
          <p:sp>
            <p:nvSpPr>
              <p:cNvPr id="3887" name="Google Shape;3887;p99"/>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88" name="Google Shape;3888;p99"/>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889" name="Google Shape;3889;p99"/>
            <p:cNvSpPr/>
            <p:nvPr/>
          </p:nvSpPr>
          <p:spPr>
            <a:xfrm>
              <a:off x="443062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90" name="Google Shape;3890;p99"/>
            <p:cNvSpPr/>
            <p:nvPr/>
          </p:nvSpPr>
          <p:spPr>
            <a:xfrm>
              <a:off x="4244165"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91" name="Google Shape;3891;p99"/>
            <p:cNvSpPr/>
            <p:nvPr/>
          </p:nvSpPr>
          <p:spPr>
            <a:xfrm>
              <a:off x="4058598"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92" name="Google Shape;3892;p99"/>
            <p:cNvSpPr/>
            <p:nvPr/>
          </p:nvSpPr>
          <p:spPr>
            <a:xfrm>
              <a:off x="461619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893" name="Google Shape;3893;p99"/>
            <p:cNvGrpSpPr/>
            <p:nvPr/>
          </p:nvGrpSpPr>
          <p:grpSpPr>
            <a:xfrm>
              <a:off x="4801757" y="988319"/>
              <a:ext cx="348141" cy="347231"/>
              <a:chOff x="-1940500" y="150075"/>
              <a:chExt cx="195475" cy="194975"/>
            </a:xfrm>
          </p:grpSpPr>
          <p:sp>
            <p:nvSpPr>
              <p:cNvPr id="3894" name="Google Shape;3894;p99"/>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95" name="Google Shape;3895;p99"/>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896" name="Google Shape;3896;p99"/>
            <p:cNvSpPr/>
            <p:nvPr/>
          </p:nvSpPr>
          <p:spPr>
            <a:xfrm>
              <a:off x="5533842"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97" name="Google Shape;3897;p99"/>
            <p:cNvSpPr/>
            <p:nvPr/>
          </p:nvSpPr>
          <p:spPr>
            <a:xfrm>
              <a:off x="534738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98" name="Google Shape;3898;p99"/>
            <p:cNvSpPr/>
            <p:nvPr/>
          </p:nvSpPr>
          <p:spPr>
            <a:xfrm>
              <a:off x="516181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99" name="Google Shape;3899;p99"/>
            <p:cNvSpPr/>
            <p:nvPr/>
          </p:nvSpPr>
          <p:spPr>
            <a:xfrm>
              <a:off x="5719409"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900" name="Google Shape;3900;p99"/>
            <p:cNvGrpSpPr/>
            <p:nvPr/>
          </p:nvGrpSpPr>
          <p:grpSpPr>
            <a:xfrm>
              <a:off x="5904976" y="988319"/>
              <a:ext cx="348141" cy="347231"/>
              <a:chOff x="-1940500" y="150075"/>
              <a:chExt cx="195475" cy="194975"/>
            </a:xfrm>
          </p:grpSpPr>
          <p:sp>
            <p:nvSpPr>
              <p:cNvPr id="3901" name="Google Shape;3901;p99"/>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02" name="Google Shape;3902;p99"/>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903" name="Google Shape;3903;p99"/>
            <p:cNvSpPr/>
            <p:nvPr/>
          </p:nvSpPr>
          <p:spPr>
            <a:xfrm>
              <a:off x="663706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04" name="Google Shape;3904;p99"/>
            <p:cNvSpPr/>
            <p:nvPr/>
          </p:nvSpPr>
          <p:spPr>
            <a:xfrm>
              <a:off x="645060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05" name="Google Shape;3905;p99"/>
            <p:cNvSpPr/>
            <p:nvPr/>
          </p:nvSpPr>
          <p:spPr>
            <a:xfrm>
              <a:off x="626503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06" name="Google Shape;3906;p99"/>
            <p:cNvSpPr/>
            <p:nvPr/>
          </p:nvSpPr>
          <p:spPr>
            <a:xfrm>
              <a:off x="682262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907" name="Google Shape;3907;p99"/>
            <p:cNvGrpSpPr/>
            <p:nvPr/>
          </p:nvGrpSpPr>
          <p:grpSpPr>
            <a:xfrm>
              <a:off x="7008195" y="988319"/>
              <a:ext cx="348141" cy="347231"/>
              <a:chOff x="-1940500" y="150075"/>
              <a:chExt cx="195475" cy="194975"/>
            </a:xfrm>
          </p:grpSpPr>
          <p:sp>
            <p:nvSpPr>
              <p:cNvPr id="3908" name="Google Shape;3908;p99"/>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09" name="Google Shape;3909;p99"/>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910" name="Google Shape;3910;p99"/>
            <p:cNvSpPr/>
            <p:nvPr/>
          </p:nvSpPr>
          <p:spPr>
            <a:xfrm>
              <a:off x="774028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11" name="Google Shape;3911;p99"/>
            <p:cNvSpPr/>
            <p:nvPr/>
          </p:nvSpPr>
          <p:spPr>
            <a:xfrm>
              <a:off x="7553823"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12" name="Google Shape;3912;p99"/>
            <p:cNvSpPr/>
            <p:nvPr/>
          </p:nvSpPr>
          <p:spPr>
            <a:xfrm>
              <a:off x="7368256"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13" name="Google Shape;3913;p99"/>
            <p:cNvSpPr/>
            <p:nvPr/>
          </p:nvSpPr>
          <p:spPr>
            <a:xfrm>
              <a:off x="792584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914" name="Google Shape;3914;p99"/>
            <p:cNvGrpSpPr/>
            <p:nvPr/>
          </p:nvGrpSpPr>
          <p:grpSpPr>
            <a:xfrm>
              <a:off x="8111415" y="988319"/>
              <a:ext cx="348141" cy="347231"/>
              <a:chOff x="-1940500" y="150075"/>
              <a:chExt cx="195475" cy="194975"/>
            </a:xfrm>
          </p:grpSpPr>
          <p:sp>
            <p:nvSpPr>
              <p:cNvPr id="3915" name="Google Shape;3915;p99"/>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16" name="Google Shape;3916;p99"/>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nvGrpSpPr>
          <p:cNvPr id="3917" name="Google Shape;3917;p99"/>
          <p:cNvGrpSpPr/>
          <p:nvPr/>
        </p:nvGrpSpPr>
        <p:grpSpPr>
          <a:xfrm rot="5400000">
            <a:off x="-2335733" y="2376373"/>
            <a:ext cx="5090343" cy="401592"/>
            <a:chOff x="748940" y="988319"/>
            <a:chExt cx="7710616" cy="347677"/>
          </a:xfrm>
        </p:grpSpPr>
        <p:sp>
          <p:nvSpPr>
            <p:cNvPr id="3918" name="Google Shape;3918;p99"/>
            <p:cNvSpPr/>
            <p:nvPr/>
          </p:nvSpPr>
          <p:spPr>
            <a:xfrm>
              <a:off x="1120964"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19" name="Google Shape;3919;p99"/>
            <p:cNvSpPr/>
            <p:nvPr/>
          </p:nvSpPr>
          <p:spPr>
            <a:xfrm>
              <a:off x="934507"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20" name="Google Shape;3920;p99"/>
            <p:cNvSpPr/>
            <p:nvPr/>
          </p:nvSpPr>
          <p:spPr>
            <a:xfrm>
              <a:off x="748940"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21" name="Google Shape;3921;p99"/>
            <p:cNvSpPr/>
            <p:nvPr/>
          </p:nvSpPr>
          <p:spPr>
            <a:xfrm>
              <a:off x="1306532"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922" name="Google Shape;3922;p99"/>
            <p:cNvGrpSpPr/>
            <p:nvPr/>
          </p:nvGrpSpPr>
          <p:grpSpPr>
            <a:xfrm>
              <a:off x="1492099" y="988319"/>
              <a:ext cx="348141" cy="347231"/>
              <a:chOff x="-1940500" y="150075"/>
              <a:chExt cx="195475" cy="194975"/>
            </a:xfrm>
          </p:grpSpPr>
          <p:sp>
            <p:nvSpPr>
              <p:cNvPr id="3923" name="Google Shape;3923;p99"/>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24" name="Google Shape;3924;p99"/>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925" name="Google Shape;3925;p99"/>
            <p:cNvSpPr/>
            <p:nvPr/>
          </p:nvSpPr>
          <p:spPr>
            <a:xfrm>
              <a:off x="2224184"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26" name="Google Shape;3926;p99"/>
            <p:cNvSpPr/>
            <p:nvPr/>
          </p:nvSpPr>
          <p:spPr>
            <a:xfrm>
              <a:off x="203772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27" name="Google Shape;3927;p99"/>
            <p:cNvSpPr/>
            <p:nvPr/>
          </p:nvSpPr>
          <p:spPr>
            <a:xfrm>
              <a:off x="185215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28" name="Google Shape;3928;p99"/>
            <p:cNvSpPr/>
            <p:nvPr/>
          </p:nvSpPr>
          <p:spPr>
            <a:xfrm>
              <a:off x="2409751"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929" name="Google Shape;3929;p99"/>
            <p:cNvGrpSpPr/>
            <p:nvPr/>
          </p:nvGrpSpPr>
          <p:grpSpPr>
            <a:xfrm>
              <a:off x="2595318" y="988319"/>
              <a:ext cx="348141" cy="347231"/>
              <a:chOff x="-1940500" y="150075"/>
              <a:chExt cx="195475" cy="194975"/>
            </a:xfrm>
          </p:grpSpPr>
          <p:sp>
            <p:nvSpPr>
              <p:cNvPr id="3930" name="Google Shape;3930;p99"/>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31" name="Google Shape;3931;p99"/>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932" name="Google Shape;3932;p99"/>
            <p:cNvSpPr/>
            <p:nvPr/>
          </p:nvSpPr>
          <p:spPr>
            <a:xfrm>
              <a:off x="332740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33" name="Google Shape;3933;p99"/>
            <p:cNvSpPr/>
            <p:nvPr/>
          </p:nvSpPr>
          <p:spPr>
            <a:xfrm>
              <a:off x="3140946"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34" name="Google Shape;3934;p99"/>
            <p:cNvSpPr/>
            <p:nvPr/>
          </p:nvSpPr>
          <p:spPr>
            <a:xfrm>
              <a:off x="2955379"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35" name="Google Shape;3935;p99"/>
            <p:cNvSpPr/>
            <p:nvPr/>
          </p:nvSpPr>
          <p:spPr>
            <a:xfrm>
              <a:off x="351297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936" name="Google Shape;3936;p99"/>
            <p:cNvGrpSpPr/>
            <p:nvPr/>
          </p:nvGrpSpPr>
          <p:grpSpPr>
            <a:xfrm>
              <a:off x="3698537" y="988319"/>
              <a:ext cx="348141" cy="347231"/>
              <a:chOff x="-1940500" y="150075"/>
              <a:chExt cx="195475" cy="194975"/>
            </a:xfrm>
          </p:grpSpPr>
          <p:sp>
            <p:nvSpPr>
              <p:cNvPr id="3937" name="Google Shape;3937;p99"/>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38" name="Google Shape;3938;p99"/>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939" name="Google Shape;3939;p99"/>
            <p:cNvSpPr/>
            <p:nvPr/>
          </p:nvSpPr>
          <p:spPr>
            <a:xfrm>
              <a:off x="4430623"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40" name="Google Shape;3940;p99"/>
            <p:cNvSpPr/>
            <p:nvPr/>
          </p:nvSpPr>
          <p:spPr>
            <a:xfrm>
              <a:off x="4244165"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41" name="Google Shape;3941;p99"/>
            <p:cNvSpPr/>
            <p:nvPr/>
          </p:nvSpPr>
          <p:spPr>
            <a:xfrm>
              <a:off x="4058598"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42" name="Google Shape;3942;p99"/>
            <p:cNvSpPr/>
            <p:nvPr/>
          </p:nvSpPr>
          <p:spPr>
            <a:xfrm>
              <a:off x="4616190"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943" name="Google Shape;3943;p99"/>
            <p:cNvGrpSpPr/>
            <p:nvPr/>
          </p:nvGrpSpPr>
          <p:grpSpPr>
            <a:xfrm>
              <a:off x="4801757" y="988319"/>
              <a:ext cx="348141" cy="347231"/>
              <a:chOff x="-1940500" y="150075"/>
              <a:chExt cx="195475" cy="194975"/>
            </a:xfrm>
          </p:grpSpPr>
          <p:sp>
            <p:nvSpPr>
              <p:cNvPr id="3944" name="Google Shape;3944;p99"/>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45" name="Google Shape;3945;p99"/>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946" name="Google Shape;3946;p99"/>
            <p:cNvSpPr/>
            <p:nvPr/>
          </p:nvSpPr>
          <p:spPr>
            <a:xfrm>
              <a:off x="5533842" y="988325"/>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47" name="Google Shape;3947;p99"/>
            <p:cNvSpPr/>
            <p:nvPr/>
          </p:nvSpPr>
          <p:spPr>
            <a:xfrm>
              <a:off x="534738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48" name="Google Shape;3948;p99"/>
            <p:cNvSpPr/>
            <p:nvPr/>
          </p:nvSpPr>
          <p:spPr>
            <a:xfrm>
              <a:off x="516181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49" name="Google Shape;3949;p99"/>
            <p:cNvSpPr/>
            <p:nvPr/>
          </p:nvSpPr>
          <p:spPr>
            <a:xfrm>
              <a:off x="5719409" y="1161468"/>
              <a:ext cx="173647"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950" name="Google Shape;3950;p99"/>
            <p:cNvGrpSpPr/>
            <p:nvPr/>
          </p:nvGrpSpPr>
          <p:grpSpPr>
            <a:xfrm>
              <a:off x="5904976" y="988319"/>
              <a:ext cx="348141" cy="347231"/>
              <a:chOff x="-1940500" y="150075"/>
              <a:chExt cx="195475" cy="194975"/>
            </a:xfrm>
          </p:grpSpPr>
          <p:sp>
            <p:nvSpPr>
              <p:cNvPr id="3951" name="Google Shape;3951;p99"/>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52" name="Google Shape;3952;p99"/>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953" name="Google Shape;3953;p99"/>
            <p:cNvSpPr/>
            <p:nvPr/>
          </p:nvSpPr>
          <p:spPr>
            <a:xfrm>
              <a:off x="663706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54" name="Google Shape;3954;p99"/>
            <p:cNvSpPr/>
            <p:nvPr/>
          </p:nvSpPr>
          <p:spPr>
            <a:xfrm>
              <a:off x="6450604"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55" name="Google Shape;3955;p99"/>
            <p:cNvSpPr/>
            <p:nvPr/>
          </p:nvSpPr>
          <p:spPr>
            <a:xfrm>
              <a:off x="6265037" y="988319"/>
              <a:ext cx="173647"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56" name="Google Shape;3956;p99"/>
            <p:cNvSpPr/>
            <p:nvPr/>
          </p:nvSpPr>
          <p:spPr>
            <a:xfrm>
              <a:off x="682262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957" name="Google Shape;3957;p99"/>
            <p:cNvGrpSpPr/>
            <p:nvPr/>
          </p:nvGrpSpPr>
          <p:grpSpPr>
            <a:xfrm>
              <a:off x="7008195" y="988319"/>
              <a:ext cx="348141" cy="347231"/>
              <a:chOff x="-1940500" y="150075"/>
              <a:chExt cx="195475" cy="194975"/>
            </a:xfrm>
          </p:grpSpPr>
          <p:sp>
            <p:nvSpPr>
              <p:cNvPr id="3958" name="Google Shape;3958;p99"/>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59" name="Google Shape;3959;p99"/>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960" name="Google Shape;3960;p99"/>
            <p:cNvSpPr/>
            <p:nvPr/>
          </p:nvSpPr>
          <p:spPr>
            <a:xfrm>
              <a:off x="7740281" y="988325"/>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61" name="Google Shape;3961;p99"/>
            <p:cNvSpPr/>
            <p:nvPr/>
          </p:nvSpPr>
          <p:spPr>
            <a:xfrm>
              <a:off x="7553823" y="1161912"/>
              <a:ext cx="174538" cy="173638"/>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62" name="Google Shape;3962;p99"/>
            <p:cNvSpPr/>
            <p:nvPr/>
          </p:nvSpPr>
          <p:spPr>
            <a:xfrm>
              <a:off x="7368256" y="988319"/>
              <a:ext cx="173648" cy="173638"/>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63" name="Google Shape;3963;p99"/>
            <p:cNvSpPr/>
            <p:nvPr/>
          </p:nvSpPr>
          <p:spPr>
            <a:xfrm>
              <a:off x="7925848" y="1161468"/>
              <a:ext cx="173648" cy="174528"/>
            </a:xfrm>
            <a:custGeom>
              <a:avLst/>
              <a:gdLst/>
              <a:ahLst/>
              <a:cxnLst/>
              <a:rect l="l" t="t" r="r" b="b"/>
              <a:pathLst>
                <a:path w="3900" h="3920" extrusionOk="0">
                  <a:moveTo>
                    <a:pt x="0" y="1"/>
                  </a:moveTo>
                  <a:lnTo>
                    <a:pt x="0" y="3920"/>
                  </a:lnTo>
                  <a:lnTo>
                    <a:pt x="3899" y="392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964" name="Google Shape;3964;p99"/>
            <p:cNvGrpSpPr/>
            <p:nvPr/>
          </p:nvGrpSpPr>
          <p:grpSpPr>
            <a:xfrm>
              <a:off x="8111415" y="988319"/>
              <a:ext cx="348141" cy="347231"/>
              <a:chOff x="-1940500" y="150075"/>
              <a:chExt cx="195475" cy="194975"/>
            </a:xfrm>
          </p:grpSpPr>
          <p:sp>
            <p:nvSpPr>
              <p:cNvPr id="3965" name="Google Shape;3965;p99"/>
              <p:cNvSpPr/>
              <p:nvPr/>
            </p:nvSpPr>
            <p:spPr>
              <a:xfrm>
                <a:off x="-1843025" y="247550"/>
                <a:ext cx="98000" cy="97500"/>
              </a:xfrm>
              <a:custGeom>
                <a:avLst/>
                <a:gdLst/>
                <a:ahLst/>
                <a:cxnLst/>
                <a:rect l="l" t="t" r="r" b="b"/>
                <a:pathLst>
                  <a:path w="3920" h="3900" extrusionOk="0">
                    <a:moveTo>
                      <a:pt x="0" y="1"/>
                    </a:moveTo>
                    <a:lnTo>
                      <a:pt x="0" y="3900"/>
                    </a:lnTo>
                    <a:lnTo>
                      <a:pt x="3919" y="3900"/>
                    </a:lnTo>
                    <a:lnTo>
                      <a:pt x="391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66" name="Google Shape;3966;p99"/>
              <p:cNvSpPr/>
              <p:nvPr/>
            </p:nvSpPr>
            <p:spPr>
              <a:xfrm>
                <a:off x="-1940500" y="150075"/>
                <a:ext cx="97500" cy="97500"/>
              </a:xfrm>
              <a:custGeom>
                <a:avLst/>
                <a:gdLst/>
                <a:ahLst/>
                <a:cxnLst/>
                <a:rect l="l" t="t" r="r" b="b"/>
                <a:pathLst>
                  <a:path w="3900" h="3900" extrusionOk="0">
                    <a:moveTo>
                      <a:pt x="0" y="1"/>
                    </a:moveTo>
                    <a:lnTo>
                      <a:pt x="0" y="3900"/>
                    </a:lnTo>
                    <a:lnTo>
                      <a:pt x="3899" y="3900"/>
                    </a:lnTo>
                    <a:lnTo>
                      <a:pt x="3899"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3967" name="Google Shape;3967;p99"/>
          <p:cNvSpPr/>
          <p:nvPr/>
        </p:nvSpPr>
        <p:spPr>
          <a:xfrm>
            <a:off x="720000" y="4526400"/>
            <a:ext cx="7704000" cy="771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68" name="Google Shape;3968;p99"/>
          <p:cNvSpPr/>
          <p:nvPr/>
        </p:nvSpPr>
        <p:spPr>
          <a:xfrm>
            <a:off x="720000" y="540050"/>
            <a:ext cx="7704000" cy="771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 name="Google Shape;3769;p97">
            <a:extLst>
              <a:ext uri="{FF2B5EF4-FFF2-40B4-BE49-F238E27FC236}">
                <a16:creationId xmlns:a16="http://schemas.microsoft.com/office/drawing/2014/main" id="{0F4ACFD2-F4E4-3736-3F22-A907FBE16EB7}"/>
              </a:ext>
            </a:extLst>
          </p:cNvPr>
          <p:cNvSpPr txBox="1">
            <a:spLocks/>
          </p:cNvSpPr>
          <p:nvPr/>
        </p:nvSpPr>
        <p:spPr>
          <a:xfrm>
            <a:off x="718668" y="4647359"/>
            <a:ext cx="4974172" cy="425906"/>
          </a:xfrm>
          <a:prstGeom prst="rect">
            <a:avLst/>
          </a:prstGeom>
          <a:solidFill>
            <a:schemeClr val="lt1"/>
          </a:solidFill>
          <a:ln>
            <a:noFill/>
          </a:ln>
        </p:spPr>
        <p:txBody>
          <a:bodyPr spcFirstLastPara="1" wrap="square" lIns="0" tIns="91425" rIns="91425" bIns="91425" anchor="ctr" anchorCtr="0">
            <a:noAutofit/>
          </a:bodyPr>
          <a:lstStyle>
            <a:defPPr marR="0" lvl="0" algn="l" rtl="0">
              <a:lnSpc>
                <a:spcPct val="100000"/>
              </a:lnSpc>
              <a:spcBef>
                <a:spcPct val="0"/>
              </a:spcBef>
              <a:spcAft>
                <a:spcPct val="0"/>
              </a:spcAft>
            </a:defPPr>
            <a:lvl1pPr marL="457200" marR="0" lvl="0" indent="-342900" algn="l" rtl="0">
              <a:lnSpc>
                <a:spcPct val="100000"/>
              </a:lnSpc>
              <a:spcBef>
                <a:spcPct val="0"/>
              </a:spcBef>
              <a:spcAft>
                <a:spcPct val="0"/>
              </a:spcAft>
              <a:buClr>
                <a:schemeClr val="lt1"/>
              </a:buClr>
              <a:buSzPts val="1400"/>
              <a:buFont typeface="Orbitron"/>
              <a:buNone/>
              <a:defRPr sz="1400" b="0" i="0" u="none" strike="noStrike" cap="none">
                <a:solidFill>
                  <a:schemeClr val="dk1"/>
                </a:solidFill>
                <a:latin typeface="Orbitron"/>
                <a:ea typeface="Orbitron"/>
                <a:cs typeface="Orbitron"/>
                <a:sym typeface="Orbitron"/>
              </a:defRPr>
            </a:lvl1pPr>
            <a:lvl2pPr marL="914400" marR="0" lvl="1" indent="-317500" algn="r" rtl="0">
              <a:lnSpc>
                <a:spcPct val="115000"/>
              </a:lnSpc>
              <a:spcBef>
                <a:spcPct val="0"/>
              </a:spcBef>
              <a:spcAft>
                <a:spcPct val="0"/>
              </a:spcAft>
              <a:buClr>
                <a:schemeClr val="lt1"/>
              </a:buClr>
              <a:buSzPts val="1400"/>
              <a:buFont typeface="Orbitron"/>
              <a:buNone/>
              <a:defRPr sz="1400" b="0" i="0" u="none" strike="noStrike" cap="none">
                <a:solidFill>
                  <a:schemeClr val="lt1"/>
                </a:solidFill>
                <a:latin typeface="Orbitron"/>
                <a:ea typeface="Orbitron"/>
                <a:cs typeface="Orbitron"/>
                <a:sym typeface="Orbitron"/>
              </a:defRPr>
            </a:lvl2pPr>
            <a:lvl3pPr marL="1371600" marR="0" lvl="2" indent="-317500" algn="r" rtl="0">
              <a:lnSpc>
                <a:spcPct val="115000"/>
              </a:lnSpc>
              <a:spcBef>
                <a:spcPct val="0"/>
              </a:spcBef>
              <a:spcAft>
                <a:spcPct val="0"/>
              </a:spcAft>
              <a:buClr>
                <a:schemeClr val="lt1"/>
              </a:buClr>
              <a:buSzPts val="1400"/>
              <a:buFont typeface="Orbitron"/>
              <a:buNone/>
              <a:defRPr sz="1400" b="0" i="0" u="none" strike="noStrike" cap="none">
                <a:solidFill>
                  <a:schemeClr val="lt1"/>
                </a:solidFill>
                <a:latin typeface="Orbitron"/>
                <a:ea typeface="Orbitron"/>
                <a:cs typeface="Orbitron"/>
                <a:sym typeface="Orbitron"/>
              </a:defRPr>
            </a:lvl3pPr>
            <a:lvl4pPr marL="1828800" marR="0" lvl="3" indent="-317500" algn="r" rtl="0">
              <a:lnSpc>
                <a:spcPct val="115000"/>
              </a:lnSpc>
              <a:spcBef>
                <a:spcPct val="0"/>
              </a:spcBef>
              <a:spcAft>
                <a:spcPct val="0"/>
              </a:spcAft>
              <a:buClr>
                <a:schemeClr val="lt1"/>
              </a:buClr>
              <a:buSzPts val="1400"/>
              <a:buFont typeface="Orbitron"/>
              <a:buNone/>
              <a:defRPr sz="1400" b="0" i="0" u="none" strike="noStrike" cap="none">
                <a:solidFill>
                  <a:schemeClr val="lt1"/>
                </a:solidFill>
                <a:latin typeface="Orbitron"/>
                <a:ea typeface="Orbitron"/>
                <a:cs typeface="Orbitron"/>
                <a:sym typeface="Orbitron"/>
              </a:defRPr>
            </a:lvl4pPr>
            <a:lvl5pPr marL="2286000" marR="0" lvl="4" indent="-317500" algn="r" rtl="0">
              <a:lnSpc>
                <a:spcPct val="115000"/>
              </a:lnSpc>
              <a:spcBef>
                <a:spcPct val="0"/>
              </a:spcBef>
              <a:spcAft>
                <a:spcPct val="0"/>
              </a:spcAft>
              <a:buClr>
                <a:schemeClr val="lt1"/>
              </a:buClr>
              <a:buSzPts val="1400"/>
              <a:buFont typeface="Orbitron"/>
              <a:buNone/>
              <a:defRPr sz="1400" b="0" i="0" u="none" strike="noStrike" cap="none">
                <a:solidFill>
                  <a:schemeClr val="lt1"/>
                </a:solidFill>
                <a:latin typeface="Orbitron"/>
                <a:ea typeface="Orbitron"/>
                <a:cs typeface="Orbitron"/>
                <a:sym typeface="Orbitron"/>
              </a:defRPr>
            </a:lvl5pPr>
            <a:lvl6pPr marL="2743200" marR="0" lvl="5" indent="-317500" algn="r" rtl="0">
              <a:lnSpc>
                <a:spcPct val="115000"/>
              </a:lnSpc>
              <a:spcBef>
                <a:spcPct val="0"/>
              </a:spcBef>
              <a:spcAft>
                <a:spcPct val="0"/>
              </a:spcAft>
              <a:buClr>
                <a:schemeClr val="lt1"/>
              </a:buClr>
              <a:buSzPts val="1400"/>
              <a:buFont typeface="Orbitron"/>
              <a:buNone/>
              <a:defRPr sz="1400" b="0" i="0" u="none" strike="noStrike" cap="none">
                <a:solidFill>
                  <a:schemeClr val="lt1"/>
                </a:solidFill>
                <a:latin typeface="Orbitron"/>
                <a:ea typeface="Orbitron"/>
                <a:cs typeface="Orbitron"/>
                <a:sym typeface="Orbitron"/>
              </a:defRPr>
            </a:lvl6pPr>
            <a:lvl7pPr marL="3200400" marR="0" lvl="6" indent="-317500" algn="r" rtl="0">
              <a:lnSpc>
                <a:spcPct val="115000"/>
              </a:lnSpc>
              <a:spcBef>
                <a:spcPct val="0"/>
              </a:spcBef>
              <a:spcAft>
                <a:spcPct val="0"/>
              </a:spcAft>
              <a:buClr>
                <a:schemeClr val="lt1"/>
              </a:buClr>
              <a:buSzPts val="1400"/>
              <a:buFont typeface="Orbitron"/>
              <a:buNone/>
              <a:defRPr sz="1400" b="0" i="0" u="none" strike="noStrike" cap="none">
                <a:solidFill>
                  <a:schemeClr val="lt1"/>
                </a:solidFill>
                <a:latin typeface="Orbitron"/>
                <a:ea typeface="Orbitron"/>
                <a:cs typeface="Orbitron"/>
                <a:sym typeface="Orbitron"/>
              </a:defRPr>
            </a:lvl7pPr>
            <a:lvl8pPr marL="3657600" marR="0" lvl="7" indent="-317500" algn="r" rtl="0">
              <a:lnSpc>
                <a:spcPct val="115000"/>
              </a:lnSpc>
              <a:spcBef>
                <a:spcPct val="0"/>
              </a:spcBef>
              <a:spcAft>
                <a:spcPct val="0"/>
              </a:spcAft>
              <a:buClr>
                <a:schemeClr val="lt1"/>
              </a:buClr>
              <a:buSzPts val="1400"/>
              <a:buFont typeface="Orbitron"/>
              <a:buNone/>
              <a:defRPr sz="1400" b="0" i="0" u="none" strike="noStrike" cap="none">
                <a:solidFill>
                  <a:schemeClr val="lt1"/>
                </a:solidFill>
                <a:latin typeface="Orbitron"/>
                <a:ea typeface="Orbitron"/>
                <a:cs typeface="Orbitron"/>
                <a:sym typeface="Orbitron"/>
              </a:defRPr>
            </a:lvl8pPr>
            <a:lvl9pPr marL="4114800" marR="0" lvl="8" indent="-317500" algn="r" rtl="0">
              <a:lnSpc>
                <a:spcPct val="115000"/>
              </a:lnSpc>
              <a:spcBef>
                <a:spcPct val="0"/>
              </a:spcBef>
              <a:spcAft>
                <a:spcPct val="0"/>
              </a:spcAft>
              <a:buClr>
                <a:schemeClr val="lt1"/>
              </a:buClr>
              <a:buSzPts val="1400"/>
              <a:buFont typeface="Orbitron"/>
              <a:buNone/>
              <a:defRPr sz="1400" b="0" i="0" u="none" strike="noStrike" cap="none">
                <a:solidFill>
                  <a:schemeClr val="lt1"/>
                </a:solidFill>
                <a:latin typeface="Orbitron"/>
                <a:ea typeface="Orbitron"/>
                <a:cs typeface="Orbitron"/>
                <a:sym typeface="Orbitron"/>
              </a:defRPr>
            </a:lvl9pPr>
          </a:lstStyle>
          <a:p>
            <a:r>
              <a:rPr lang="en" kern="0"/>
              <a:t>Designed and Developed by Jashanpreet </a:t>
            </a:r>
            <a:r>
              <a:rPr lang="en" kern="0" err="1"/>
              <a:t>kaur</a:t>
            </a:r>
            <a:r>
              <a:rPr lang="en" kern="0"/>
              <a:t> </a:t>
            </a:r>
            <a:endParaRPr lang="en-US"/>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dur="1000" fill="hold" nodeType="afterEffect">
                                  <p:stCondLst>
                                    <p:cond delay="0"/>
                                  </p:stCondLst>
                                  <p:childTnLst>
                                    <p:set>
                                      <p:cBhvr>
                                        <p:cTn id="6" dur="1" fill="hold">
                                          <p:stCondLst>
                                            <p:cond delay="0"/>
                                          </p:stCondLst>
                                        </p:cTn>
                                        <p:tgtEl>
                                          <p:spTgt spid="3853"/>
                                        </p:tgtEl>
                                        <p:attrNameLst>
                                          <p:attrName>style.visibility</p:attrName>
                                        </p:attrNameLst>
                                      </p:cBhvr>
                                      <p:to>
                                        <p:strVal val="visible"/>
                                      </p:to>
                                    </p:set>
                                    <p:animEffect transition="in" filter="fade">
                                      <p:cBhvr>
                                        <p:cTn id="7" dur="1000"/>
                                        <p:tgtEl>
                                          <p:spTgt spid="3853"/>
                                        </p:tgtEl>
                                      </p:cBhvr>
                                    </p:animEffect>
                                  </p:childTnLst>
                                </p:cTn>
                              </p:par>
                            </p:childTnLst>
                          </p:cTn>
                        </p:par>
                        <p:par>
                          <p:cTn id="8" fill="hold" nodeType="afterGroup">
                            <p:stCondLst>
                              <p:cond delay="1000"/>
                            </p:stCondLst>
                            <p:childTnLst>
                              <p:par>
                                <p:cTn id="9" presetID="10" presetClass="entr" presetSubtype="0" dur="1000" fill="hold" nodeType="afterEffect">
                                  <p:stCondLst>
                                    <p:cond delay="0"/>
                                  </p:stCondLst>
                                  <p:childTnLst>
                                    <p:set>
                                      <p:cBhvr>
                                        <p:cTn id="10" dur="1" fill="hold">
                                          <p:stCondLst>
                                            <p:cond delay="0"/>
                                          </p:stCondLst>
                                        </p:cTn>
                                        <p:tgtEl>
                                          <p:spTgt spid="3852"/>
                                        </p:tgtEl>
                                        <p:attrNameLst>
                                          <p:attrName>style.visibility</p:attrName>
                                        </p:attrNameLst>
                                      </p:cBhvr>
                                      <p:to>
                                        <p:strVal val="visible"/>
                                      </p:to>
                                    </p:set>
                                    <p:animEffect transition="in" filter="fade">
                                      <p:cBhvr>
                                        <p:cTn id="11" dur="1000"/>
                                        <p:tgtEl>
                                          <p:spTgt spid="3852"/>
                                        </p:tgtEl>
                                      </p:cBhvr>
                                    </p:animEffect>
                                  </p:childTnLst>
                                </p:cTn>
                              </p:par>
                            </p:childTnLst>
                          </p:cTn>
                        </p:par>
                        <p:par>
                          <p:cTn id="12" fill="hold" nodeType="afterGroup">
                            <p:stCondLst>
                              <p:cond delay="2000"/>
                            </p:stCondLst>
                            <p:childTnLst>
                              <p:par>
                                <p:cTn id="13" presetID="10" presetClass="entr" presetSubtype="0" dur="1000" fill="hold" nodeType="afterEffect">
                                  <p:stCondLst>
                                    <p:cond delay="0"/>
                                  </p:stCondLst>
                                  <p:childTnLst>
                                    <p:set>
                                      <p:cBhvr>
                                        <p:cTn id="14" dur="1" fill="hold">
                                          <p:stCondLst>
                                            <p:cond delay="0"/>
                                          </p:stCondLst>
                                        </p:cTn>
                                        <p:tgtEl>
                                          <p:spTgt spid="3854"/>
                                        </p:tgtEl>
                                        <p:attrNameLst>
                                          <p:attrName>style.visibility</p:attrName>
                                        </p:attrNameLst>
                                      </p:cBhvr>
                                      <p:to>
                                        <p:strVal val="visible"/>
                                      </p:to>
                                    </p:set>
                                    <p:animEffect transition="in" filter="fade">
                                      <p:cBhvr>
                                        <p:cTn id="15" dur="1000"/>
                                        <p:tgtEl>
                                          <p:spTgt spid="3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37"/>
        <p:cNvGrpSpPr/>
        <p:nvPr/>
      </p:nvGrpSpPr>
      <p:grpSpPr>
        <a:xfrm>
          <a:off x="0" y="0"/>
          <a:ext cx="0" cy="0"/>
          <a:chOff x="0" y="0"/>
          <a:chExt cx="0" cy="0"/>
        </a:xfrm>
      </p:grpSpPr>
      <p:sp>
        <p:nvSpPr>
          <p:cNvPr id="5738" name="Google Shape;5738;p118"/>
          <p:cNvSpPr txBox="1">
            <a:spLocks noGrp="1"/>
          </p:cNvSpPr>
          <p:nvPr>
            <p:ph type="title"/>
          </p:nvPr>
        </p:nvSpPr>
        <p:spPr>
          <a:xfrm>
            <a:off x="5363308" y="2265944"/>
            <a:ext cx="3749793" cy="731400"/>
          </a:xfrm>
          <a:prstGeom prst="rect">
            <a:avLst/>
          </a:prstGeom>
        </p:spPr>
        <p:txBody>
          <a:bodyPr spcFirstLastPara="1" wrap="square" lIns="91425" tIns="91425" rIns="91425" bIns="91425" anchor="t" anchorCtr="0">
            <a:noAutofit/>
          </a:bodyPr>
          <a:lstStyle/>
          <a:p>
            <a:r>
              <a:rPr lang="en"/>
              <a:t>Contact Page Main Section</a:t>
            </a:r>
          </a:p>
        </p:txBody>
      </p:sp>
      <p:sp>
        <p:nvSpPr>
          <p:cNvPr id="5739" name="Google Shape;5739;p118"/>
          <p:cNvSpPr txBox="1">
            <a:spLocks noGrp="1"/>
          </p:cNvSpPr>
          <p:nvPr>
            <p:ph type="subTitle" idx="1"/>
          </p:nvPr>
        </p:nvSpPr>
        <p:spPr>
          <a:xfrm>
            <a:off x="732100" y="4770450"/>
            <a:ext cx="2200200" cy="206100"/>
          </a:xfrm>
          <a:prstGeom prst="rect">
            <a:avLst/>
          </a:prstGeom>
        </p:spPr>
        <p:txBody>
          <a:bodyPr spcFirstLastPara="1" wrap="square" lIns="0" tIns="91425" rIns="91425" bIns="91425" anchor="ctr" anchorCtr="0">
            <a:noAutofit/>
          </a:bodyPr>
          <a:lstStyle/>
          <a:p>
            <a:pPr marL="0" lvl="0" indent="0" algn="l" rtl="0">
              <a:spcBef>
                <a:spcPct val="0"/>
              </a:spcBef>
              <a:spcAft>
                <a:spcPts val="1200"/>
              </a:spcAft>
              <a:buNone/>
            </a:pPr>
            <a:r>
              <a:rPr lang="en"/>
              <a:t>#</a:t>
            </a:r>
          </a:p>
        </p:txBody>
      </p:sp>
      <p:sp>
        <p:nvSpPr>
          <p:cNvPr id="5740" name="Google Shape;5740;p118"/>
          <p:cNvSpPr txBox="1">
            <a:spLocks noGrp="1"/>
          </p:cNvSpPr>
          <p:nvPr>
            <p:ph type="subTitle" idx="2"/>
          </p:nvPr>
        </p:nvSpPr>
        <p:spPr>
          <a:xfrm>
            <a:off x="3819450" y="4770450"/>
            <a:ext cx="1505100" cy="206100"/>
          </a:xfrm>
          <a:prstGeom prst="rect">
            <a:avLst/>
          </a:prstGeom>
        </p:spPr>
        <p:txBody>
          <a:bodyPr spcFirstLastPara="1" wrap="square" lIns="91425" tIns="91425" rIns="91425" bIns="91425" anchor="ctr" anchorCtr="0">
            <a:noAutofit/>
          </a:bodyPr>
          <a:lstStyle/>
          <a:p>
            <a:pPr marL="0" lvl="0" indent="0" algn="ctr" rtl="0">
              <a:spcBef>
                <a:spcPct val="0"/>
              </a:spcBef>
              <a:spcAft>
                <a:spcPts val="1200"/>
              </a:spcAft>
              <a:buNone/>
            </a:pPr>
            <a:r>
              <a:rPr lang="en"/>
              <a:t>&gt;&gt; #</a:t>
            </a:r>
          </a:p>
        </p:txBody>
      </p:sp>
      <p:sp>
        <p:nvSpPr>
          <p:cNvPr id="5741" name="Google Shape;5741;p118"/>
          <p:cNvSpPr txBox="1">
            <a:spLocks noGrp="1"/>
          </p:cNvSpPr>
          <p:nvPr>
            <p:ph type="subTitle" idx="3"/>
          </p:nvPr>
        </p:nvSpPr>
        <p:spPr>
          <a:xfrm>
            <a:off x="6906800" y="4770450"/>
            <a:ext cx="1505100" cy="206100"/>
          </a:xfrm>
          <a:prstGeom prst="rect">
            <a:avLst/>
          </a:prstGeom>
        </p:spPr>
        <p:txBody>
          <a:bodyPr spcFirstLastPara="1" wrap="square" lIns="91425" tIns="91425" rIns="0" bIns="91425" anchor="ctr" anchorCtr="0">
            <a:noAutofit/>
          </a:bodyPr>
          <a:lstStyle/>
          <a:p>
            <a:pPr marL="0" lvl="0" indent="0" algn="r" rtl="0">
              <a:spcBef>
                <a:spcPct val="0"/>
              </a:spcBef>
              <a:spcAft>
                <a:spcPts val="1200"/>
              </a:spcAft>
              <a:buNone/>
            </a:pPr>
            <a:r>
              <a:rPr lang="en"/>
              <a:t>P.400.8</a:t>
            </a:r>
            <a:endParaRPr/>
          </a:p>
        </p:txBody>
      </p:sp>
      <p:grpSp>
        <p:nvGrpSpPr>
          <p:cNvPr id="5743" name="Google Shape;5743;p118"/>
          <p:cNvGrpSpPr/>
          <p:nvPr/>
        </p:nvGrpSpPr>
        <p:grpSpPr>
          <a:xfrm>
            <a:off x="724925" y="4519975"/>
            <a:ext cx="7699175" cy="77100"/>
            <a:chOff x="724925" y="4519975"/>
            <a:chExt cx="7699175" cy="77100"/>
          </a:xfrm>
        </p:grpSpPr>
        <p:sp>
          <p:nvSpPr>
            <p:cNvPr id="5744" name="Google Shape;5744;p118"/>
            <p:cNvSpPr/>
            <p:nvPr/>
          </p:nvSpPr>
          <p:spPr>
            <a:xfrm>
              <a:off x="83320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45" name="Google Shape;5745;p118"/>
            <p:cNvSpPr/>
            <p:nvPr/>
          </p:nvSpPr>
          <p:spPr>
            <a:xfrm>
              <a:off x="82129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46" name="Google Shape;5746;p118"/>
            <p:cNvSpPr/>
            <p:nvPr/>
          </p:nvSpPr>
          <p:spPr>
            <a:xfrm>
              <a:off x="80938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47" name="Google Shape;5747;p118"/>
            <p:cNvSpPr/>
            <p:nvPr/>
          </p:nvSpPr>
          <p:spPr>
            <a:xfrm>
              <a:off x="797477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48" name="Google Shape;5748;p118"/>
            <p:cNvSpPr/>
            <p:nvPr/>
          </p:nvSpPr>
          <p:spPr>
            <a:xfrm>
              <a:off x="78557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49" name="Google Shape;5749;p118"/>
            <p:cNvSpPr/>
            <p:nvPr/>
          </p:nvSpPr>
          <p:spPr>
            <a:xfrm>
              <a:off x="77366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50" name="Google Shape;5750;p118"/>
            <p:cNvSpPr/>
            <p:nvPr/>
          </p:nvSpPr>
          <p:spPr>
            <a:xfrm>
              <a:off x="76175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51" name="Google Shape;5751;p118"/>
            <p:cNvSpPr/>
            <p:nvPr/>
          </p:nvSpPr>
          <p:spPr>
            <a:xfrm>
              <a:off x="749847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52" name="Google Shape;5752;p118"/>
            <p:cNvSpPr/>
            <p:nvPr/>
          </p:nvSpPr>
          <p:spPr>
            <a:xfrm>
              <a:off x="73794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53" name="Google Shape;5753;p118"/>
            <p:cNvSpPr/>
            <p:nvPr/>
          </p:nvSpPr>
          <p:spPr>
            <a:xfrm>
              <a:off x="72603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54" name="Google Shape;5754;p118"/>
            <p:cNvSpPr/>
            <p:nvPr/>
          </p:nvSpPr>
          <p:spPr>
            <a:xfrm>
              <a:off x="71412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55" name="Google Shape;5755;p118"/>
            <p:cNvSpPr/>
            <p:nvPr/>
          </p:nvSpPr>
          <p:spPr>
            <a:xfrm>
              <a:off x="724925" y="4519975"/>
              <a:ext cx="6389400" cy="77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757" name="Google Shape;5757;p118"/>
          <p:cNvSpPr/>
          <p:nvPr/>
        </p:nvSpPr>
        <p:spPr>
          <a:xfrm>
            <a:off x="99458" y="1351424"/>
            <a:ext cx="5230076" cy="2587240"/>
          </a:xfrm>
          <a:custGeom>
            <a:avLst/>
            <a:gdLst/>
            <a:ahLst/>
            <a:cxnLst/>
            <a:rect l="l" t="t" r="r" b="b"/>
            <a:pathLst>
              <a:path w="242817" h="155698" extrusionOk="0">
                <a:moveTo>
                  <a:pt x="10278" y="0"/>
                </a:moveTo>
                <a:cubicBezTo>
                  <a:pt x="4611" y="0"/>
                  <a:pt x="1" y="4611"/>
                  <a:pt x="1" y="10278"/>
                </a:cubicBezTo>
                <a:lnTo>
                  <a:pt x="1" y="145516"/>
                </a:lnTo>
                <a:cubicBezTo>
                  <a:pt x="1" y="151183"/>
                  <a:pt x="4611" y="155697"/>
                  <a:pt x="10278" y="155697"/>
                </a:cubicBezTo>
                <a:lnTo>
                  <a:pt x="232539" y="155697"/>
                </a:lnTo>
                <a:cubicBezTo>
                  <a:pt x="238206" y="155697"/>
                  <a:pt x="242816" y="151183"/>
                  <a:pt x="242816" y="145516"/>
                </a:cubicBezTo>
                <a:lnTo>
                  <a:pt x="242816" y="10278"/>
                </a:lnTo>
                <a:cubicBezTo>
                  <a:pt x="242816" y="4611"/>
                  <a:pt x="238206" y="0"/>
                  <a:pt x="232539"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pic>
        <p:nvPicPr>
          <p:cNvPr id="5" name="Picture 5" descr="A picture containing text, person&#10;&#10;Description automatically generated">
            <a:extLst>
              <a:ext uri="{FF2B5EF4-FFF2-40B4-BE49-F238E27FC236}">
                <a16:creationId xmlns:a16="http://schemas.microsoft.com/office/drawing/2014/main" id="{B0A793DF-E7ED-86CE-B583-A4BA75DC7756}"/>
              </a:ext>
            </a:extLst>
          </p:cNvPr>
          <p:cNvPicPr>
            <a:picLocks noChangeAspect="1"/>
          </p:cNvPicPr>
          <p:nvPr/>
        </p:nvPicPr>
        <p:blipFill>
          <a:blip r:embed="rId3"/>
          <a:stretch>
            <a:fillRect/>
          </a:stretch>
        </p:blipFill>
        <p:spPr>
          <a:xfrm>
            <a:off x="184639" y="1591000"/>
            <a:ext cx="5064368" cy="2075800"/>
          </a:xfrm>
          <a:prstGeom prst="rect">
            <a:avLst/>
          </a:prstGeom>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90" name="Google Shape;1090;p56"/>
          <p:cNvSpPr txBox="1">
            <a:spLocks noGrp="1"/>
          </p:cNvSpPr>
          <p:nvPr>
            <p:ph type="title"/>
          </p:nvPr>
        </p:nvSpPr>
        <p:spPr>
          <a:xfrm>
            <a:off x="414287" y="312604"/>
            <a:ext cx="3811707" cy="1063200"/>
          </a:xfrm>
          <a:prstGeom prst="rect">
            <a:avLst/>
          </a:prstGeom>
        </p:spPr>
        <p:txBody>
          <a:bodyPr spcFirstLastPara="1" wrap="square" lIns="91425" tIns="91425" rIns="91425" bIns="91425" anchor="b" anchorCtr="0">
            <a:noAutofit/>
          </a:bodyPr>
          <a:lstStyle/>
          <a:p>
            <a:r>
              <a:rPr lang="en"/>
              <a:t>Contact Main </a:t>
            </a:r>
            <a:br>
              <a:rPr lang="en"/>
            </a:br>
            <a:r>
              <a:rPr lang="en">
                <a:solidFill>
                  <a:schemeClr val="accent4"/>
                </a:solidFill>
              </a:rPr>
              <a:t>Section</a:t>
            </a:r>
            <a:endParaRPr lang="en-US">
              <a:solidFill>
                <a:schemeClr val="accent4"/>
              </a:solidFill>
            </a:endParaRPr>
          </a:p>
        </p:txBody>
      </p:sp>
      <p:sp>
        <p:nvSpPr>
          <p:cNvPr id="1091" name="Google Shape;1091;p56"/>
          <p:cNvSpPr txBox="1">
            <a:spLocks noGrp="1"/>
          </p:cNvSpPr>
          <p:nvPr>
            <p:ph type="subTitle" idx="1"/>
          </p:nvPr>
        </p:nvSpPr>
        <p:spPr>
          <a:xfrm>
            <a:off x="126297" y="1238279"/>
            <a:ext cx="3930486" cy="3804214"/>
          </a:xfrm>
          <a:prstGeom prst="rect">
            <a:avLst/>
          </a:prstGeom>
        </p:spPr>
        <p:txBody>
          <a:bodyPr spcFirstLastPara="1" wrap="square" lIns="91425" tIns="91425" rIns="91425" bIns="91425" anchor="t" anchorCtr="0">
            <a:noAutofit/>
          </a:bodyPr>
          <a:lstStyle/>
          <a:p>
            <a:pPr>
              <a:lnSpc>
                <a:spcPct val="114999"/>
              </a:lnSpc>
            </a:pPr>
            <a:r>
              <a:rPr lang="en" sz="900">
                <a:solidFill>
                  <a:srgbClr val="D1D5DB"/>
                </a:solidFill>
              </a:rPr>
              <a:t>This is a section of a website that allows visitors to contact Titan Fitness, a fitness-related company. The section begins with a large heading that says "Contact Titan Fitness" in white letters on a dark background. Below the heading, there is a paragraph of text that encourages visitors to reach out to Titan Fitness with any questions, comments, or just to say hello.</a:t>
            </a:r>
            <a:endParaRPr lang="en-US" sz="900"/>
          </a:p>
          <a:p>
            <a:pPr>
              <a:lnSpc>
                <a:spcPct val="114999"/>
              </a:lnSpc>
            </a:pPr>
            <a:r>
              <a:rPr lang="en" sz="900">
                <a:solidFill>
                  <a:srgbClr val="D1D5DB"/>
                </a:solidFill>
              </a:rPr>
              <a:t>The section also includes a button that says "Contact us" and when clicked, it will take the visitor to the contact form. The contact form is not included in this code snippet but it is referenced with the link in the button.</a:t>
            </a:r>
            <a:endParaRPr lang="en" sz="900"/>
          </a:p>
          <a:p>
            <a:pPr>
              <a:lnSpc>
                <a:spcPct val="114999"/>
              </a:lnSpc>
            </a:pPr>
            <a:r>
              <a:rPr lang="en" sz="900">
                <a:solidFill>
                  <a:srgbClr val="D1D5DB"/>
                </a:solidFill>
              </a:rPr>
              <a:t>Below the text and button, there is an image of people exercising in a gym. The image is surrounded by a rounded border with a shadow effect to make it stand out. Overall, this section is designed to encourage visitors to connect with Titan Fitness and start their fitness journey with the company's help.</a:t>
            </a:r>
            <a:endParaRPr lang="en" sz="900"/>
          </a:p>
          <a:p>
            <a:pPr>
              <a:lnSpc>
                <a:spcPct val="114999"/>
              </a:lnSpc>
            </a:pPr>
            <a:endParaRPr lang="en" sz="900">
              <a:solidFill>
                <a:srgbClr val="D1D5DB"/>
              </a:solidFill>
            </a:endParaRPr>
          </a:p>
          <a:p>
            <a:pPr marL="0" indent="0">
              <a:lnSpc>
                <a:spcPct val="114999"/>
              </a:lnSpc>
            </a:pPr>
            <a:endParaRPr lang="en" sz="900">
              <a:solidFill>
                <a:srgbClr val="D1D5DB"/>
              </a:solidFill>
            </a:endParaRPr>
          </a:p>
        </p:txBody>
      </p:sp>
      <p:grpSp>
        <p:nvGrpSpPr>
          <p:cNvPr id="1097" name="Google Shape;1097;p56"/>
          <p:cNvGrpSpPr/>
          <p:nvPr/>
        </p:nvGrpSpPr>
        <p:grpSpPr>
          <a:xfrm>
            <a:off x="8389787" y="179931"/>
            <a:ext cx="486393" cy="125690"/>
            <a:chOff x="-890300" y="1406550"/>
            <a:chExt cx="806088" cy="208200"/>
          </a:xfrm>
        </p:grpSpPr>
        <p:sp>
          <p:nvSpPr>
            <p:cNvPr id="1098" name="Google Shape;1098;p56"/>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99" name="Google Shape;1099;p56"/>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00" name="Google Shape;1100;p56"/>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101" name="Google Shape;1101;p56"/>
          <p:cNvSpPr txBox="1"/>
          <p:nvPr/>
        </p:nvSpPr>
        <p:spPr>
          <a:xfrm>
            <a:off x="63288" y="99031"/>
            <a:ext cx="704700" cy="87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1"/>
                </a:solidFill>
                <a:latin typeface="Comfortaa"/>
                <a:ea typeface="Comfortaa"/>
                <a:cs typeface="Comfortaa"/>
                <a:sym typeface="Comfortaa"/>
              </a:rPr>
              <a:t>{</a:t>
            </a:r>
            <a:endParaRPr sz="5000">
              <a:solidFill>
                <a:schemeClr val="accent1"/>
              </a:solidFill>
              <a:latin typeface="Comfortaa"/>
              <a:ea typeface="Comfortaa"/>
              <a:cs typeface="Comfortaa"/>
              <a:sym typeface="Comfortaa"/>
            </a:endParaRPr>
          </a:p>
        </p:txBody>
      </p:sp>
      <p:sp>
        <p:nvSpPr>
          <p:cNvPr id="1102" name="Google Shape;1102;p56"/>
          <p:cNvSpPr txBox="1"/>
          <p:nvPr/>
        </p:nvSpPr>
        <p:spPr>
          <a:xfrm>
            <a:off x="8588000" y="4001925"/>
            <a:ext cx="519300" cy="75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lang="en" sz="5000">
              <a:solidFill>
                <a:schemeClr val="accent3"/>
              </a:solidFill>
              <a:latin typeface="Comfortaa"/>
              <a:ea typeface="Comfortaa"/>
              <a:cs typeface="Comfortaa"/>
            </a:endParaRPr>
          </a:p>
        </p:txBody>
      </p:sp>
      <p:sp>
        <p:nvSpPr>
          <p:cNvPr id="1103" name="Google Shape;1103;p56"/>
          <p:cNvSpPr txBox="1"/>
          <p:nvPr/>
        </p:nvSpPr>
        <p:spPr>
          <a:xfrm>
            <a:off x="2858158" y="4669132"/>
            <a:ext cx="1447500" cy="54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1"/>
                </a:solidFill>
                <a:latin typeface="Fira Code"/>
                <a:ea typeface="Fira Code"/>
                <a:cs typeface="Fira Code"/>
                <a:sym typeface="Fira Code"/>
              </a:rPr>
              <a:t>...</a:t>
            </a:r>
            <a:endParaRPr sz="5000">
              <a:solidFill>
                <a:schemeClr val="accent1"/>
              </a:solidFill>
            </a:endParaRPr>
          </a:p>
        </p:txBody>
      </p:sp>
      <p:sp>
        <p:nvSpPr>
          <p:cNvPr id="2" name="TextBox 1">
            <a:extLst>
              <a:ext uri="{FF2B5EF4-FFF2-40B4-BE49-F238E27FC236}">
                <a16:creationId xmlns:a16="http://schemas.microsoft.com/office/drawing/2014/main" id="{C435ABBE-0C8E-915F-B4C4-DE6F32C78332}"/>
              </a:ext>
            </a:extLst>
          </p:cNvPr>
          <p:cNvSpPr txBox="1"/>
          <p:nvPr/>
        </p:nvSpPr>
        <p:spPr>
          <a:xfrm>
            <a:off x="4211515" y="4395"/>
            <a:ext cx="4932487"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600">
              <a:solidFill>
                <a:srgbClr val="ABB2BF"/>
              </a:solidFill>
              <a:latin typeface="Consolas"/>
            </a:endParaRPr>
          </a:p>
        </p:txBody>
      </p:sp>
      <p:sp>
        <p:nvSpPr>
          <p:cNvPr id="3" name="TextBox 2">
            <a:extLst>
              <a:ext uri="{FF2B5EF4-FFF2-40B4-BE49-F238E27FC236}">
                <a16:creationId xmlns:a16="http://schemas.microsoft.com/office/drawing/2014/main" id="{35B8F9EB-6DB7-9E9B-BFEF-15EA486F3C61}"/>
              </a:ext>
            </a:extLst>
          </p:cNvPr>
          <p:cNvSpPr txBox="1"/>
          <p:nvPr/>
        </p:nvSpPr>
        <p:spPr>
          <a:xfrm>
            <a:off x="4304664" y="430823"/>
            <a:ext cx="4648777"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"px-4 pt-5 my-5 text-center border-bottom text-light"</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h1</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"display-4 </a:t>
            </a:r>
            <a:r>
              <a:rPr lang="en-US" sz="1000" err="1">
                <a:solidFill>
                  <a:srgbClr val="98C379"/>
                </a:solidFill>
                <a:latin typeface="Consolas"/>
              </a:rPr>
              <a:t>fw</a:t>
            </a:r>
            <a:r>
              <a:rPr lang="en-US" sz="1000">
                <a:solidFill>
                  <a:srgbClr val="98C379"/>
                </a:solidFill>
                <a:latin typeface="Consolas"/>
              </a:rPr>
              <a:t>-bold"</a:t>
            </a:r>
            <a:r>
              <a:rPr lang="en-US" sz="1000">
                <a:solidFill>
                  <a:srgbClr val="ABB2BF"/>
                </a:solidFill>
                <a:latin typeface="Consolas"/>
              </a:rPr>
              <a:t>&gt;Contact Titan Fitness&lt;/</a:t>
            </a:r>
            <a:r>
              <a:rPr lang="en-US" sz="1000">
                <a:solidFill>
                  <a:srgbClr val="E06C75"/>
                </a:solidFill>
                <a:latin typeface="Consolas"/>
              </a:rPr>
              <a:t>h1</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"col-lg-6 mx-auto"</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p</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"lead mb-4"</a:t>
            </a:r>
            <a:r>
              <a:rPr lang="en-US" sz="1000">
                <a:solidFill>
                  <a:srgbClr val="ABB2BF"/>
                </a:solidFill>
                <a:latin typeface="Consolas"/>
              </a:rPr>
              <a:t>&gt;We'd love to hear from you! Whether you have questions, comments, or just want to say</a:t>
            </a:r>
            <a:endParaRPr lang="en-US" sz="1000"/>
          </a:p>
          <a:p>
            <a:r>
              <a:rPr lang="en-US" sz="1000">
                <a:solidFill>
                  <a:srgbClr val="ABB2BF"/>
                </a:solidFill>
                <a:latin typeface="Consolas"/>
              </a:rPr>
              <a:t>                hello, our team is here to help. Fill out the form below or give us a call, and we'll get back to you as</a:t>
            </a:r>
            <a:endParaRPr lang="en-US" sz="1000"/>
          </a:p>
          <a:p>
            <a:r>
              <a:rPr lang="en-US" sz="1000">
                <a:solidFill>
                  <a:srgbClr val="ABB2BF"/>
                </a:solidFill>
                <a:latin typeface="Consolas"/>
              </a:rPr>
              <a:t>                soon as possible. Let's connect and see how we can help you on your fitness journey.&lt;/</a:t>
            </a:r>
            <a:r>
              <a:rPr lang="en-US" sz="1000">
                <a:solidFill>
                  <a:srgbClr val="E06C75"/>
                </a:solidFill>
                <a:latin typeface="Consolas"/>
              </a:rPr>
              <a:t>p</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"d-grid gap-2 d-</a:t>
            </a:r>
            <a:r>
              <a:rPr lang="en-US" sz="1000" err="1">
                <a:solidFill>
                  <a:srgbClr val="98C379"/>
                </a:solidFill>
                <a:latin typeface="Consolas"/>
              </a:rPr>
              <a:t>sm</a:t>
            </a:r>
            <a:r>
              <a:rPr lang="en-US" sz="1000">
                <a:solidFill>
                  <a:srgbClr val="98C379"/>
                </a:solidFill>
                <a:latin typeface="Consolas"/>
              </a:rPr>
              <a:t>-flex justify-content-</a:t>
            </a:r>
            <a:r>
              <a:rPr lang="en-US" sz="1000" err="1">
                <a:solidFill>
                  <a:srgbClr val="98C379"/>
                </a:solidFill>
                <a:latin typeface="Consolas"/>
              </a:rPr>
              <a:t>sm</a:t>
            </a:r>
            <a:r>
              <a:rPr lang="en-US" sz="1000">
                <a:solidFill>
                  <a:srgbClr val="98C379"/>
                </a:solidFill>
                <a:latin typeface="Consolas"/>
              </a:rPr>
              <a:t>-center mb-5"</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a</a:t>
            </a:r>
            <a:r>
              <a:rPr lang="en-US" sz="1000">
                <a:solidFill>
                  <a:srgbClr val="ABB2BF"/>
                </a:solidFill>
                <a:latin typeface="Consolas"/>
              </a:rPr>
              <a:t> </a:t>
            </a:r>
            <a:r>
              <a:rPr lang="en-US" sz="1000" err="1">
                <a:solidFill>
                  <a:srgbClr val="D19A66"/>
                </a:solidFill>
                <a:latin typeface="Consolas"/>
              </a:rPr>
              <a:t>href</a:t>
            </a:r>
            <a:r>
              <a:rPr lang="en-US" sz="1000">
                <a:solidFill>
                  <a:srgbClr val="ABB2BF"/>
                </a:solidFill>
                <a:latin typeface="Consolas"/>
              </a:rPr>
              <a:t>=</a:t>
            </a:r>
            <a:r>
              <a:rPr lang="en-US" sz="1000">
                <a:solidFill>
                  <a:srgbClr val="98C379"/>
                </a:solidFill>
                <a:latin typeface="Consolas"/>
              </a:rPr>
              <a:t>"#contact"</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a:t>
            </a:r>
            <a:r>
              <a:rPr lang="en-US" sz="1000" err="1">
                <a:solidFill>
                  <a:srgbClr val="98C379"/>
                </a:solidFill>
                <a:latin typeface="Consolas"/>
              </a:rPr>
              <a:t>btn</a:t>
            </a:r>
            <a:r>
              <a:rPr lang="en-US" sz="1000">
                <a:solidFill>
                  <a:srgbClr val="98C379"/>
                </a:solidFill>
                <a:latin typeface="Consolas"/>
              </a:rPr>
              <a:t> </a:t>
            </a:r>
            <a:r>
              <a:rPr lang="en-US" sz="1000" err="1">
                <a:solidFill>
                  <a:srgbClr val="98C379"/>
                </a:solidFill>
                <a:latin typeface="Consolas"/>
              </a:rPr>
              <a:t>btn</a:t>
            </a:r>
            <a:r>
              <a:rPr lang="en-US" sz="1000">
                <a:solidFill>
                  <a:srgbClr val="98C379"/>
                </a:solidFill>
                <a:latin typeface="Consolas"/>
              </a:rPr>
              <a:t>-primary </a:t>
            </a:r>
            <a:r>
              <a:rPr lang="en-US" sz="1000" err="1">
                <a:solidFill>
                  <a:srgbClr val="98C379"/>
                </a:solidFill>
                <a:latin typeface="Consolas"/>
              </a:rPr>
              <a:t>btn</a:t>
            </a:r>
            <a:r>
              <a:rPr lang="en-US" sz="1000">
                <a:solidFill>
                  <a:srgbClr val="98C379"/>
                </a:solidFill>
                <a:latin typeface="Consolas"/>
              </a:rPr>
              <a:t>-lg px-4 me-sm-3"</a:t>
            </a:r>
            <a:r>
              <a:rPr lang="en-US" sz="1000">
                <a:solidFill>
                  <a:srgbClr val="ABB2BF"/>
                </a:solidFill>
                <a:latin typeface="Consolas"/>
              </a:rPr>
              <a:t>&gt;Contact us&lt;/</a:t>
            </a:r>
            <a:r>
              <a:rPr lang="en-US" sz="1000">
                <a:solidFill>
                  <a:srgbClr val="E06C75"/>
                </a:solidFill>
                <a:latin typeface="Consolas"/>
              </a:rPr>
              <a:t>a</a:t>
            </a:r>
            <a:r>
              <a:rPr lang="en-US" sz="1000">
                <a:solidFill>
                  <a:srgbClr val="ABB2BF"/>
                </a:solidFill>
                <a:latin typeface="Consolas"/>
              </a:rPr>
              <a:t>&gt;</a:t>
            </a:r>
            <a:endParaRPr lang="en-US" sz="1000"/>
          </a:p>
          <a:p>
            <a:endParaRPr lang="en-US"/>
          </a:p>
          <a:p>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"overflow-hidden"</a:t>
            </a:r>
            <a:r>
              <a:rPr lang="en-US" sz="1000">
                <a:solidFill>
                  <a:srgbClr val="ABB2BF"/>
                </a:solidFill>
                <a:latin typeface="Consolas"/>
              </a:rPr>
              <a:t> </a:t>
            </a:r>
            <a:r>
              <a:rPr lang="en-US" sz="1000">
                <a:solidFill>
                  <a:srgbClr val="D19A66"/>
                </a:solidFill>
                <a:latin typeface="Consolas"/>
              </a:rPr>
              <a:t>style</a:t>
            </a:r>
            <a:r>
              <a:rPr lang="en-US" sz="1000">
                <a:solidFill>
                  <a:srgbClr val="ABB2BF"/>
                </a:solidFill>
                <a:latin typeface="Consolas"/>
              </a:rPr>
              <a:t>=</a:t>
            </a:r>
            <a:r>
              <a:rPr lang="en-US" sz="1000">
                <a:solidFill>
                  <a:srgbClr val="98C379"/>
                </a:solidFill>
                <a:latin typeface="Consolas"/>
              </a:rPr>
              <a:t>"max-height: 40vh;"</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"container px-5"</a:t>
            </a:r>
            <a:r>
              <a:rPr lang="en-US" sz="1000">
                <a:solidFill>
                  <a:srgbClr val="ABB2BF"/>
                </a:solidFill>
                <a:latin typeface="Consolas"/>
              </a:rPr>
              <a:t>&gt;</a:t>
            </a:r>
            <a:endParaRPr lang="en-US" sz="1000"/>
          </a:p>
          <a:p>
            <a:r>
              <a:rPr lang="en-US" sz="1000">
                <a:solidFill>
                  <a:srgbClr val="ABB2BF"/>
                </a:solidFill>
                <a:latin typeface="Consolas"/>
              </a:rPr>
              <a:t>                &lt;</a:t>
            </a:r>
            <a:r>
              <a:rPr lang="en-US" sz="1000" err="1">
                <a:solidFill>
                  <a:srgbClr val="E06C75"/>
                </a:solidFill>
                <a:latin typeface="Consolas"/>
              </a:rPr>
              <a:t>img</a:t>
            </a:r>
            <a:r>
              <a:rPr lang="en-US" sz="1000">
                <a:solidFill>
                  <a:srgbClr val="ABB2BF"/>
                </a:solidFill>
                <a:latin typeface="Consolas"/>
              </a:rPr>
              <a:t> </a:t>
            </a:r>
            <a:r>
              <a:rPr lang="en-US" sz="1000" err="1">
                <a:solidFill>
                  <a:srgbClr val="D19A66"/>
                </a:solidFill>
                <a:latin typeface="Consolas"/>
              </a:rPr>
              <a:t>src</a:t>
            </a:r>
            <a:r>
              <a:rPr lang="en-US" sz="1000">
                <a:solidFill>
                  <a:srgbClr val="ABB2BF"/>
                </a:solidFill>
                <a:latin typeface="Consolas"/>
              </a:rPr>
              <a:t>=</a:t>
            </a:r>
            <a:r>
              <a:rPr lang="en-US" sz="1000">
                <a:solidFill>
                  <a:srgbClr val="98C379"/>
                </a:solidFill>
                <a:latin typeface="Consolas"/>
              </a:rPr>
              <a:t>"</a:t>
            </a:r>
            <a:r>
              <a:rPr lang="en-US" sz="1000" err="1">
                <a:solidFill>
                  <a:srgbClr val="98C379"/>
                </a:solidFill>
                <a:latin typeface="Consolas"/>
              </a:rPr>
              <a:t>img</a:t>
            </a:r>
            <a:r>
              <a:rPr lang="en-US" sz="1000">
                <a:solidFill>
                  <a:srgbClr val="98C379"/>
                </a:solidFill>
                <a:latin typeface="Consolas"/>
              </a:rPr>
              <a:t>/contact-hero.jpg"</a:t>
            </a:r>
            <a:r>
              <a:rPr lang="en-US" sz="1000">
                <a:solidFill>
                  <a:srgbClr val="ABB2BF"/>
                </a:solidFill>
                <a:latin typeface="Consolas"/>
              </a:rPr>
              <a:t> </a:t>
            </a:r>
            <a:r>
              <a:rPr lang="en-US" sz="1000">
                <a:solidFill>
                  <a:srgbClr val="D19A66"/>
                </a:solidFill>
                <a:latin typeface="Consolas"/>
              </a:rPr>
              <a:t>class</a:t>
            </a:r>
            <a:r>
              <a:rPr lang="en-US" sz="1000">
                <a:solidFill>
                  <a:srgbClr val="ABB2BF"/>
                </a:solidFill>
                <a:latin typeface="Consolas"/>
              </a:rPr>
              <a:t>=</a:t>
            </a:r>
            <a:r>
              <a:rPr lang="en-US" sz="1000">
                <a:solidFill>
                  <a:srgbClr val="98C379"/>
                </a:solidFill>
                <a:latin typeface="Consolas"/>
              </a:rPr>
              <a:t>"</a:t>
            </a:r>
            <a:r>
              <a:rPr lang="en-US" sz="1000" err="1">
                <a:solidFill>
                  <a:srgbClr val="98C379"/>
                </a:solidFill>
                <a:latin typeface="Consolas"/>
              </a:rPr>
              <a:t>img</a:t>
            </a:r>
            <a:r>
              <a:rPr lang="en-US" sz="1000">
                <a:solidFill>
                  <a:srgbClr val="98C379"/>
                </a:solidFill>
                <a:latin typeface="Consolas"/>
              </a:rPr>
              <a:t>-fluid rounded-3 shadow-lg mb-4"</a:t>
            </a:r>
            <a:r>
              <a:rPr lang="en-US" sz="1000">
                <a:solidFill>
                  <a:srgbClr val="ABB2BF"/>
                </a:solidFill>
                <a:latin typeface="Consolas"/>
              </a:rPr>
              <a:t> </a:t>
            </a:r>
            <a:r>
              <a:rPr lang="en-US" sz="1000">
                <a:solidFill>
                  <a:srgbClr val="D19A66"/>
                </a:solidFill>
                <a:latin typeface="Consolas"/>
              </a:rPr>
              <a:t>alt</a:t>
            </a:r>
            <a:r>
              <a:rPr lang="en-US" sz="1000">
                <a:solidFill>
                  <a:srgbClr val="ABB2BF"/>
                </a:solidFill>
                <a:latin typeface="Consolas"/>
              </a:rPr>
              <a:t>=</a:t>
            </a:r>
            <a:r>
              <a:rPr lang="en-US" sz="1000">
                <a:solidFill>
                  <a:srgbClr val="98C379"/>
                </a:solidFill>
                <a:latin typeface="Consolas"/>
              </a:rPr>
              <a:t>"contact image"</a:t>
            </a:r>
            <a:endParaRPr lang="en-US" sz="1000"/>
          </a:p>
          <a:p>
            <a:r>
              <a:rPr lang="en-US" sz="1000">
                <a:solidFill>
                  <a:srgbClr val="ABB2BF"/>
                </a:solidFill>
                <a:latin typeface="Consolas"/>
              </a:rPr>
              <a:t>                    </a:t>
            </a:r>
            <a:r>
              <a:rPr lang="en-US" sz="1000">
                <a:solidFill>
                  <a:srgbClr val="D19A66"/>
                </a:solidFill>
                <a:latin typeface="Consolas"/>
              </a:rPr>
              <a:t>height</a:t>
            </a:r>
            <a:r>
              <a:rPr lang="en-US" sz="1000">
                <a:solidFill>
                  <a:srgbClr val="ABB2BF"/>
                </a:solidFill>
                <a:latin typeface="Consolas"/>
              </a:rPr>
              <a:t>=</a:t>
            </a:r>
            <a:r>
              <a:rPr lang="en-US" sz="1000">
                <a:solidFill>
                  <a:srgbClr val="98C379"/>
                </a:solidFill>
                <a:latin typeface="Consolas"/>
              </a:rPr>
              <a:t>"400"</a:t>
            </a:r>
            <a:r>
              <a:rPr lang="en-US" sz="1000">
                <a:solidFill>
                  <a:srgbClr val="ABB2BF"/>
                </a:solidFill>
                <a:latin typeface="Consolas"/>
              </a:rPr>
              <a:t> </a:t>
            </a:r>
            <a:r>
              <a:rPr lang="en-US" sz="1000">
                <a:solidFill>
                  <a:srgbClr val="D19A66"/>
                </a:solidFill>
                <a:latin typeface="Consolas"/>
              </a:rPr>
              <a:t>loading</a:t>
            </a:r>
            <a:r>
              <a:rPr lang="en-US" sz="1000">
                <a:solidFill>
                  <a:srgbClr val="ABB2BF"/>
                </a:solidFill>
                <a:latin typeface="Consolas"/>
              </a:rPr>
              <a:t>=</a:t>
            </a:r>
            <a:r>
              <a:rPr lang="en-US" sz="1000">
                <a:solidFill>
                  <a:srgbClr val="98C379"/>
                </a:solidFill>
                <a:latin typeface="Consolas"/>
              </a:rPr>
              <a:t>"lazy"</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&gt;</a:t>
            </a:r>
            <a:endParaRPr lang="en-US" sz="1000"/>
          </a:p>
          <a:p>
            <a:r>
              <a:rPr lang="en-US" sz="1000">
                <a:solidFill>
                  <a:srgbClr val="ABB2BF"/>
                </a:solidFill>
                <a:latin typeface="Consolas"/>
              </a:rPr>
              <a:t>    &lt;/</a:t>
            </a:r>
            <a:r>
              <a:rPr lang="en-US" sz="1000">
                <a:solidFill>
                  <a:srgbClr val="E06C75"/>
                </a:solidFill>
                <a:latin typeface="Consolas"/>
              </a:rPr>
              <a:t>div</a:t>
            </a:r>
            <a:r>
              <a:rPr lang="en-US" sz="1000">
                <a:solidFill>
                  <a:srgbClr val="ABB2BF"/>
                </a:solidFill>
                <a:latin typeface="Consolas"/>
              </a:rPr>
              <a:t>&gt;</a:t>
            </a:r>
            <a:endParaRPr lang="en-US" sz="1000"/>
          </a:p>
          <a:p>
            <a:endParaRPr lang="en-US" sz="1000">
              <a:solidFill>
                <a:srgbClr val="ABB2BF"/>
              </a:solidFill>
              <a:latin typeface="Consolas"/>
            </a:endParaRPr>
          </a:p>
          <a:p>
            <a:endParaRPr lang="en-US" sz="1000">
              <a:solidFill>
                <a:srgbClr val="ABB2BF"/>
              </a:solidFill>
              <a:latin typeface="Consolas"/>
            </a:endParaRPr>
          </a:p>
        </p:txBody>
      </p:sp>
    </p:spTree>
    <p:extLst>
      <p:ext uri="{BB962C8B-B14F-4D97-AF65-F5344CB8AC3E}">
        <p14:creationId xmlns:p14="http://schemas.microsoft.com/office/powerpoint/2010/main" val="355539832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37"/>
        <p:cNvGrpSpPr/>
        <p:nvPr/>
      </p:nvGrpSpPr>
      <p:grpSpPr>
        <a:xfrm>
          <a:off x="0" y="0"/>
          <a:ext cx="0" cy="0"/>
          <a:chOff x="0" y="0"/>
          <a:chExt cx="0" cy="0"/>
        </a:xfrm>
      </p:grpSpPr>
      <p:sp>
        <p:nvSpPr>
          <p:cNvPr id="5738" name="Google Shape;5738;p118"/>
          <p:cNvSpPr txBox="1">
            <a:spLocks noGrp="1"/>
          </p:cNvSpPr>
          <p:nvPr>
            <p:ph type="title"/>
          </p:nvPr>
        </p:nvSpPr>
        <p:spPr>
          <a:xfrm>
            <a:off x="5363308" y="2265944"/>
            <a:ext cx="3749793" cy="731400"/>
          </a:xfrm>
          <a:prstGeom prst="rect">
            <a:avLst/>
          </a:prstGeom>
        </p:spPr>
        <p:txBody>
          <a:bodyPr spcFirstLastPara="1" wrap="square" lIns="91425" tIns="91425" rIns="91425" bIns="91425" anchor="t" anchorCtr="0">
            <a:noAutofit/>
          </a:bodyPr>
          <a:lstStyle/>
          <a:p>
            <a:r>
              <a:rPr lang="en"/>
              <a:t>Contact Form Section</a:t>
            </a:r>
          </a:p>
        </p:txBody>
      </p:sp>
      <p:sp>
        <p:nvSpPr>
          <p:cNvPr id="5739" name="Google Shape;5739;p118"/>
          <p:cNvSpPr txBox="1">
            <a:spLocks noGrp="1"/>
          </p:cNvSpPr>
          <p:nvPr>
            <p:ph type="subTitle" idx="1"/>
          </p:nvPr>
        </p:nvSpPr>
        <p:spPr>
          <a:xfrm>
            <a:off x="732100" y="4770450"/>
            <a:ext cx="2200200" cy="206100"/>
          </a:xfrm>
          <a:prstGeom prst="rect">
            <a:avLst/>
          </a:prstGeom>
        </p:spPr>
        <p:txBody>
          <a:bodyPr spcFirstLastPara="1" wrap="square" lIns="0" tIns="91425" rIns="91425" bIns="91425" anchor="ctr" anchorCtr="0">
            <a:noAutofit/>
          </a:bodyPr>
          <a:lstStyle/>
          <a:p>
            <a:pPr marL="0" lvl="0" indent="0" algn="l" rtl="0">
              <a:spcBef>
                <a:spcPct val="0"/>
              </a:spcBef>
              <a:spcAft>
                <a:spcPts val="1200"/>
              </a:spcAft>
              <a:buNone/>
            </a:pPr>
            <a:r>
              <a:rPr lang="en"/>
              <a:t>#</a:t>
            </a:r>
          </a:p>
        </p:txBody>
      </p:sp>
      <p:sp>
        <p:nvSpPr>
          <p:cNvPr id="5740" name="Google Shape;5740;p118"/>
          <p:cNvSpPr txBox="1">
            <a:spLocks noGrp="1"/>
          </p:cNvSpPr>
          <p:nvPr>
            <p:ph type="subTitle" idx="2"/>
          </p:nvPr>
        </p:nvSpPr>
        <p:spPr>
          <a:xfrm>
            <a:off x="3819450" y="4770450"/>
            <a:ext cx="1505100" cy="206100"/>
          </a:xfrm>
          <a:prstGeom prst="rect">
            <a:avLst/>
          </a:prstGeom>
        </p:spPr>
        <p:txBody>
          <a:bodyPr spcFirstLastPara="1" wrap="square" lIns="91425" tIns="91425" rIns="91425" bIns="91425" anchor="ctr" anchorCtr="0">
            <a:noAutofit/>
          </a:bodyPr>
          <a:lstStyle/>
          <a:p>
            <a:pPr marL="0" lvl="0" indent="0" algn="ctr" rtl="0">
              <a:spcBef>
                <a:spcPct val="0"/>
              </a:spcBef>
              <a:spcAft>
                <a:spcPts val="1200"/>
              </a:spcAft>
              <a:buNone/>
            </a:pPr>
            <a:r>
              <a:rPr lang="en"/>
              <a:t>&gt;&gt; #</a:t>
            </a:r>
          </a:p>
        </p:txBody>
      </p:sp>
      <p:sp>
        <p:nvSpPr>
          <p:cNvPr id="5741" name="Google Shape;5741;p118"/>
          <p:cNvSpPr txBox="1">
            <a:spLocks noGrp="1"/>
          </p:cNvSpPr>
          <p:nvPr>
            <p:ph type="subTitle" idx="3"/>
          </p:nvPr>
        </p:nvSpPr>
        <p:spPr>
          <a:xfrm>
            <a:off x="6906800" y="4770450"/>
            <a:ext cx="1505100" cy="206100"/>
          </a:xfrm>
          <a:prstGeom prst="rect">
            <a:avLst/>
          </a:prstGeom>
        </p:spPr>
        <p:txBody>
          <a:bodyPr spcFirstLastPara="1" wrap="square" lIns="91425" tIns="91425" rIns="0" bIns="91425" anchor="ctr" anchorCtr="0">
            <a:noAutofit/>
          </a:bodyPr>
          <a:lstStyle/>
          <a:p>
            <a:pPr marL="0" lvl="0" indent="0" algn="r" rtl="0">
              <a:spcBef>
                <a:spcPct val="0"/>
              </a:spcBef>
              <a:spcAft>
                <a:spcPts val="1200"/>
              </a:spcAft>
              <a:buNone/>
            </a:pPr>
            <a:r>
              <a:rPr lang="en"/>
              <a:t>P.400.8</a:t>
            </a:r>
            <a:endParaRPr/>
          </a:p>
        </p:txBody>
      </p:sp>
      <p:grpSp>
        <p:nvGrpSpPr>
          <p:cNvPr id="5743" name="Google Shape;5743;p118"/>
          <p:cNvGrpSpPr/>
          <p:nvPr/>
        </p:nvGrpSpPr>
        <p:grpSpPr>
          <a:xfrm>
            <a:off x="724925" y="4519975"/>
            <a:ext cx="7699175" cy="77100"/>
            <a:chOff x="724925" y="4519975"/>
            <a:chExt cx="7699175" cy="77100"/>
          </a:xfrm>
        </p:grpSpPr>
        <p:sp>
          <p:nvSpPr>
            <p:cNvPr id="5744" name="Google Shape;5744;p118"/>
            <p:cNvSpPr/>
            <p:nvPr/>
          </p:nvSpPr>
          <p:spPr>
            <a:xfrm>
              <a:off x="83320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45" name="Google Shape;5745;p118"/>
            <p:cNvSpPr/>
            <p:nvPr/>
          </p:nvSpPr>
          <p:spPr>
            <a:xfrm>
              <a:off x="82129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46" name="Google Shape;5746;p118"/>
            <p:cNvSpPr/>
            <p:nvPr/>
          </p:nvSpPr>
          <p:spPr>
            <a:xfrm>
              <a:off x="80938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47" name="Google Shape;5747;p118"/>
            <p:cNvSpPr/>
            <p:nvPr/>
          </p:nvSpPr>
          <p:spPr>
            <a:xfrm>
              <a:off x="797477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48" name="Google Shape;5748;p118"/>
            <p:cNvSpPr/>
            <p:nvPr/>
          </p:nvSpPr>
          <p:spPr>
            <a:xfrm>
              <a:off x="78557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49" name="Google Shape;5749;p118"/>
            <p:cNvSpPr/>
            <p:nvPr/>
          </p:nvSpPr>
          <p:spPr>
            <a:xfrm>
              <a:off x="77366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50" name="Google Shape;5750;p118"/>
            <p:cNvSpPr/>
            <p:nvPr/>
          </p:nvSpPr>
          <p:spPr>
            <a:xfrm>
              <a:off x="76175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51" name="Google Shape;5751;p118"/>
            <p:cNvSpPr/>
            <p:nvPr/>
          </p:nvSpPr>
          <p:spPr>
            <a:xfrm>
              <a:off x="749847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52" name="Google Shape;5752;p118"/>
            <p:cNvSpPr/>
            <p:nvPr/>
          </p:nvSpPr>
          <p:spPr>
            <a:xfrm>
              <a:off x="737940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53" name="Google Shape;5753;p118"/>
            <p:cNvSpPr/>
            <p:nvPr/>
          </p:nvSpPr>
          <p:spPr>
            <a:xfrm>
              <a:off x="7260325"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54" name="Google Shape;5754;p118"/>
            <p:cNvSpPr/>
            <p:nvPr/>
          </p:nvSpPr>
          <p:spPr>
            <a:xfrm>
              <a:off x="7141250" y="4519975"/>
              <a:ext cx="92100" cy="771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55" name="Google Shape;5755;p118"/>
            <p:cNvSpPr/>
            <p:nvPr/>
          </p:nvSpPr>
          <p:spPr>
            <a:xfrm>
              <a:off x="724925" y="4519975"/>
              <a:ext cx="6389400" cy="771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757" name="Google Shape;5757;p118"/>
          <p:cNvSpPr/>
          <p:nvPr/>
        </p:nvSpPr>
        <p:spPr>
          <a:xfrm>
            <a:off x="99458" y="1351424"/>
            <a:ext cx="5230076" cy="2587240"/>
          </a:xfrm>
          <a:custGeom>
            <a:avLst/>
            <a:gdLst/>
            <a:ahLst/>
            <a:cxnLst/>
            <a:rect l="l" t="t" r="r" b="b"/>
            <a:pathLst>
              <a:path w="242817" h="155698" extrusionOk="0">
                <a:moveTo>
                  <a:pt x="10278" y="0"/>
                </a:moveTo>
                <a:cubicBezTo>
                  <a:pt x="4611" y="0"/>
                  <a:pt x="1" y="4611"/>
                  <a:pt x="1" y="10278"/>
                </a:cubicBezTo>
                <a:lnTo>
                  <a:pt x="1" y="145516"/>
                </a:lnTo>
                <a:cubicBezTo>
                  <a:pt x="1" y="151183"/>
                  <a:pt x="4611" y="155697"/>
                  <a:pt x="10278" y="155697"/>
                </a:cubicBezTo>
                <a:lnTo>
                  <a:pt x="232539" y="155697"/>
                </a:lnTo>
                <a:cubicBezTo>
                  <a:pt x="238206" y="155697"/>
                  <a:pt x="242816" y="151183"/>
                  <a:pt x="242816" y="145516"/>
                </a:cubicBezTo>
                <a:lnTo>
                  <a:pt x="242816" y="10278"/>
                </a:lnTo>
                <a:cubicBezTo>
                  <a:pt x="242816" y="4611"/>
                  <a:pt x="238206" y="0"/>
                  <a:pt x="232539"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pic>
        <p:nvPicPr>
          <p:cNvPr id="2" name="Picture 2" descr="Graphical user interface, application&#10;&#10;Description automatically generated">
            <a:extLst>
              <a:ext uri="{FF2B5EF4-FFF2-40B4-BE49-F238E27FC236}">
                <a16:creationId xmlns:a16="http://schemas.microsoft.com/office/drawing/2014/main" id="{F153F8AB-810A-B0E4-1EF3-7C23FBA40810}"/>
              </a:ext>
            </a:extLst>
          </p:cNvPr>
          <p:cNvPicPr>
            <a:picLocks noChangeAspect="1"/>
          </p:cNvPicPr>
          <p:nvPr/>
        </p:nvPicPr>
        <p:blipFill>
          <a:blip r:embed="rId3"/>
          <a:stretch>
            <a:fillRect/>
          </a:stretch>
        </p:blipFill>
        <p:spPr>
          <a:xfrm>
            <a:off x="228600" y="1522034"/>
            <a:ext cx="4967653" cy="2240107"/>
          </a:xfrm>
          <a:prstGeom prst="rect">
            <a:avLst/>
          </a:prstGeom>
        </p:spPr>
      </p:pic>
    </p:spTree>
    <p:extLst>
      <p:ext uri="{BB962C8B-B14F-4D97-AF65-F5344CB8AC3E}">
        <p14:creationId xmlns:p14="http://schemas.microsoft.com/office/powerpoint/2010/main" val="3829285541"/>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55" name="Google Shape;755;p44"/>
          <p:cNvSpPr txBox="1"/>
          <p:nvPr/>
        </p:nvSpPr>
        <p:spPr>
          <a:xfrm>
            <a:off x="4014788" y="245350"/>
            <a:ext cx="704700" cy="87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756" name="Google Shape;756;p44"/>
          <p:cNvSpPr txBox="1"/>
          <p:nvPr/>
        </p:nvSpPr>
        <p:spPr>
          <a:xfrm>
            <a:off x="7647283" y="4012246"/>
            <a:ext cx="519300" cy="75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757" name="Google Shape;757;p44"/>
          <p:cNvSpPr txBox="1"/>
          <p:nvPr/>
        </p:nvSpPr>
        <p:spPr>
          <a:xfrm>
            <a:off x="7808354" y="4300058"/>
            <a:ext cx="976200" cy="546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758" name="Google Shape;758;p44"/>
          <p:cNvSpPr txBox="1"/>
          <p:nvPr/>
        </p:nvSpPr>
        <p:spPr>
          <a:xfrm>
            <a:off x="3228215" y="574325"/>
            <a:ext cx="976200" cy="546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sp>
        <p:nvSpPr>
          <p:cNvPr id="3" name="Title 2">
            <a:extLst>
              <a:ext uri="{FF2B5EF4-FFF2-40B4-BE49-F238E27FC236}">
                <a16:creationId xmlns:a16="http://schemas.microsoft.com/office/drawing/2014/main" id="{B53EF00E-8B27-6F42-F57D-168FE5703638}"/>
              </a:ext>
            </a:extLst>
          </p:cNvPr>
          <p:cNvSpPr>
            <a:spLocks noGrp="1"/>
          </p:cNvSpPr>
          <p:nvPr>
            <p:ph type="title"/>
          </p:nvPr>
        </p:nvSpPr>
        <p:spPr>
          <a:xfrm>
            <a:off x="4292779" y="451932"/>
            <a:ext cx="4672296" cy="4538574"/>
          </a:xfrm>
        </p:spPr>
        <p:txBody>
          <a:bodyPr spcFirstLastPara="1" wrap="square" lIns="91425" tIns="91425" rIns="91425" bIns="91425" anchor="t" anchorCtr="0">
            <a:noAutofit/>
          </a:bodyPr>
          <a:lstStyle/>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id</a:t>
            </a:r>
            <a:r>
              <a:rPr lang="en-US" sz="600">
                <a:solidFill>
                  <a:srgbClr val="ABB2BF"/>
                </a:solidFill>
                <a:latin typeface="Consolas"/>
              </a:rPr>
              <a:t>=</a:t>
            </a:r>
            <a:r>
              <a:rPr lang="en-US" sz="600">
                <a:solidFill>
                  <a:srgbClr val="98C379"/>
                </a:solidFill>
                <a:latin typeface="Consolas"/>
              </a:rPr>
              <a:t>"contact"</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"container text-light"</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"text-center mt-5"</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h1</a:t>
            </a:r>
            <a:r>
              <a:rPr lang="en-US" sz="600">
                <a:solidFill>
                  <a:srgbClr val="ABB2BF"/>
                </a:solidFill>
                <a:latin typeface="Consolas"/>
              </a:rPr>
              <a:t>&gt;Contact Form&lt;/</a:t>
            </a:r>
            <a:r>
              <a:rPr lang="en-US" sz="600">
                <a:solidFill>
                  <a:srgbClr val="E06C75"/>
                </a:solidFill>
                <a:latin typeface="Consolas"/>
              </a:rPr>
              <a:t>h1</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style</a:t>
            </a:r>
            <a:r>
              <a:rPr lang="en-US" sz="600">
                <a:solidFill>
                  <a:srgbClr val="ABB2BF"/>
                </a:solidFill>
                <a:latin typeface="Consolas"/>
              </a:rPr>
              <a:t>=</a:t>
            </a:r>
            <a:r>
              <a:rPr lang="en-US" sz="600">
                <a:solidFill>
                  <a:srgbClr val="98C379"/>
                </a:solidFill>
                <a:latin typeface="Consolas"/>
              </a:rPr>
              <a:t>"width: 30vh; height: 1vh; border-radius: 5px;"</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"mb-5 </a:t>
            </a:r>
            <a:r>
              <a:rPr lang="en-US" sz="600" err="1">
                <a:solidFill>
                  <a:srgbClr val="98C379"/>
                </a:solidFill>
                <a:latin typeface="Consolas"/>
              </a:rPr>
              <a:t>bg</a:t>
            </a:r>
            <a:r>
              <a:rPr lang="en-US" sz="600">
                <a:solidFill>
                  <a:srgbClr val="98C379"/>
                </a:solidFill>
                <a:latin typeface="Consolas"/>
              </a:rPr>
              <a:t>-light d-flex mx-auto"</a:t>
            </a:r>
            <a:r>
              <a:rPr lang="en-US" sz="600">
                <a:solidFill>
                  <a:srgbClr val="ABB2BF"/>
                </a:solidFill>
                <a:latin typeface="Consolas"/>
              </a:rPr>
              <a:t>&gt;&lt;/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"row"</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"col-lg-7 mx-auto"</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"card mt-2 mx-auto p-4 </a:t>
            </a:r>
            <a:r>
              <a:rPr lang="en-US" sz="600" err="1">
                <a:solidFill>
                  <a:srgbClr val="98C379"/>
                </a:solidFill>
                <a:latin typeface="Consolas"/>
              </a:rPr>
              <a:t>bg</a:t>
            </a:r>
            <a:r>
              <a:rPr lang="en-US" sz="600">
                <a:solidFill>
                  <a:srgbClr val="98C379"/>
                </a:solidFill>
                <a:latin typeface="Consolas"/>
              </a:rPr>
              <a:t>-light shadow"</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"card-body </a:t>
            </a:r>
            <a:r>
              <a:rPr lang="en-US" sz="600" err="1">
                <a:solidFill>
                  <a:srgbClr val="98C379"/>
                </a:solidFill>
                <a:latin typeface="Consolas"/>
              </a:rPr>
              <a:t>bg</a:t>
            </a:r>
            <a:r>
              <a:rPr lang="en-US" sz="600">
                <a:solidFill>
                  <a:srgbClr val="98C379"/>
                </a:solidFill>
                <a:latin typeface="Consolas"/>
              </a:rPr>
              <a:t>-light"</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"container"</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form</a:t>
            </a:r>
            <a:r>
              <a:rPr lang="en-US" sz="600">
                <a:solidFill>
                  <a:srgbClr val="ABB2BF"/>
                </a:solidFill>
                <a:latin typeface="Consolas"/>
              </a:rPr>
              <a:t> </a:t>
            </a:r>
            <a:r>
              <a:rPr lang="en-US" sz="600">
                <a:solidFill>
                  <a:srgbClr val="D19A66"/>
                </a:solidFill>
                <a:latin typeface="Consolas"/>
              </a:rPr>
              <a:t>id</a:t>
            </a:r>
            <a:r>
              <a:rPr lang="en-US" sz="600">
                <a:solidFill>
                  <a:srgbClr val="ABB2BF"/>
                </a:solidFill>
                <a:latin typeface="Consolas"/>
              </a:rPr>
              <a:t>=</a:t>
            </a:r>
            <a:r>
              <a:rPr lang="en-US" sz="600">
                <a:solidFill>
                  <a:srgbClr val="98C379"/>
                </a:solidFill>
                <a:latin typeface="Consolas"/>
              </a:rPr>
              <a:t>"contact-form"</a:t>
            </a:r>
            <a:r>
              <a:rPr lang="en-US" sz="600">
                <a:solidFill>
                  <a:srgbClr val="ABB2BF"/>
                </a:solidFill>
                <a:latin typeface="Consolas"/>
              </a:rPr>
              <a:t> </a:t>
            </a:r>
            <a:r>
              <a:rPr lang="en-US" sz="600">
                <a:solidFill>
                  <a:srgbClr val="D19A66"/>
                </a:solidFill>
                <a:latin typeface="Consolas"/>
              </a:rPr>
              <a:t>role</a:t>
            </a:r>
            <a:r>
              <a:rPr lang="en-US" sz="600">
                <a:solidFill>
                  <a:srgbClr val="ABB2BF"/>
                </a:solidFill>
                <a:latin typeface="Consolas"/>
              </a:rPr>
              <a:t>=</a:t>
            </a:r>
            <a:r>
              <a:rPr lang="en-US" sz="600">
                <a:solidFill>
                  <a:srgbClr val="98C379"/>
                </a:solidFill>
                <a:latin typeface="Consolas"/>
              </a:rPr>
              <a:t>"form"</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"controls"</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"row"</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"col-md-6"</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"form-group"</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label</a:t>
            </a:r>
            <a:r>
              <a:rPr lang="en-US" sz="600">
                <a:solidFill>
                  <a:srgbClr val="ABB2BF"/>
                </a:solidFill>
                <a:latin typeface="Consolas"/>
              </a:rPr>
              <a:t> </a:t>
            </a:r>
            <a:r>
              <a:rPr lang="en-US" sz="600">
                <a:solidFill>
                  <a:srgbClr val="D19A66"/>
                </a:solidFill>
                <a:latin typeface="Consolas"/>
              </a:rPr>
              <a:t>for</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form_name</a:t>
            </a:r>
            <a:r>
              <a:rPr lang="en-US" sz="600">
                <a:solidFill>
                  <a:srgbClr val="98C379"/>
                </a:solidFill>
                <a:latin typeface="Consolas"/>
              </a:rPr>
              <a:t>"</a:t>
            </a:r>
            <a:r>
              <a:rPr lang="en-US" sz="600">
                <a:solidFill>
                  <a:srgbClr val="ABB2BF"/>
                </a:solidFill>
                <a:latin typeface="Consolas"/>
              </a:rPr>
              <a:t>&gt;</a:t>
            </a:r>
            <a:r>
              <a:rPr lang="en-US" sz="600" err="1">
                <a:solidFill>
                  <a:srgbClr val="ABB2BF"/>
                </a:solidFill>
                <a:latin typeface="Consolas"/>
              </a:rPr>
              <a:t>Firstname</a:t>
            </a:r>
            <a:r>
              <a:rPr lang="en-US" sz="600">
                <a:solidFill>
                  <a:srgbClr val="ABB2BF"/>
                </a:solidFill>
                <a:latin typeface="Consolas"/>
              </a:rPr>
              <a:t>&lt;/</a:t>
            </a:r>
            <a:r>
              <a:rPr lang="en-US" sz="600">
                <a:solidFill>
                  <a:srgbClr val="E06C75"/>
                </a:solidFill>
                <a:latin typeface="Consolas"/>
              </a:rPr>
              <a:t>label</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input</a:t>
            </a:r>
            <a:r>
              <a:rPr lang="en-US" sz="600">
                <a:solidFill>
                  <a:srgbClr val="ABB2BF"/>
                </a:solidFill>
                <a:latin typeface="Consolas"/>
              </a:rPr>
              <a:t> </a:t>
            </a:r>
            <a:r>
              <a:rPr lang="en-US" sz="600">
                <a:solidFill>
                  <a:srgbClr val="D19A66"/>
                </a:solidFill>
                <a:latin typeface="Consolas"/>
              </a:rPr>
              <a:t>id</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form_name</a:t>
            </a:r>
            <a:r>
              <a:rPr lang="en-US" sz="600">
                <a:solidFill>
                  <a:srgbClr val="98C379"/>
                </a:solidFill>
                <a:latin typeface="Consolas"/>
              </a:rPr>
              <a:t>"</a:t>
            </a:r>
            <a:r>
              <a:rPr lang="en-US" sz="600">
                <a:solidFill>
                  <a:srgbClr val="ABB2BF"/>
                </a:solidFill>
                <a:latin typeface="Consolas"/>
              </a:rPr>
              <a:t> </a:t>
            </a:r>
            <a:r>
              <a:rPr lang="en-US" sz="600">
                <a:solidFill>
                  <a:srgbClr val="D19A66"/>
                </a:solidFill>
                <a:latin typeface="Consolas"/>
              </a:rPr>
              <a:t>type</a:t>
            </a:r>
            <a:r>
              <a:rPr lang="en-US" sz="600">
                <a:solidFill>
                  <a:srgbClr val="ABB2BF"/>
                </a:solidFill>
                <a:latin typeface="Consolas"/>
              </a:rPr>
              <a:t>=</a:t>
            </a:r>
            <a:r>
              <a:rPr lang="en-US" sz="600">
                <a:solidFill>
                  <a:srgbClr val="98C379"/>
                </a:solidFill>
                <a:latin typeface="Consolas"/>
              </a:rPr>
              <a:t>"text"</a:t>
            </a:r>
            <a:r>
              <a:rPr lang="en-US" sz="600">
                <a:solidFill>
                  <a:srgbClr val="ABB2BF"/>
                </a:solidFill>
                <a:latin typeface="Consolas"/>
              </a:rPr>
              <a:t> </a:t>
            </a:r>
            <a:r>
              <a:rPr lang="en-US" sz="600">
                <a:solidFill>
                  <a:srgbClr val="D19A66"/>
                </a:solidFill>
                <a:latin typeface="Consolas"/>
              </a:rPr>
              <a:t>name</a:t>
            </a:r>
            <a:r>
              <a:rPr lang="en-US" sz="600">
                <a:solidFill>
                  <a:srgbClr val="ABB2BF"/>
                </a:solidFill>
                <a:latin typeface="Consolas"/>
              </a:rPr>
              <a:t>=</a:t>
            </a:r>
            <a:r>
              <a:rPr lang="en-US" sz="600">
                <a:solidFill>
                  <a:srgbClr val="98C379"/>
                </a:solidFill>
                <a:latin typeface="Consolas"/>
              </a:rPr>
              <a:t>"name"</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"form-control"</a:t>
            </a:r>
            <a:r>
              <a:rPr lang="en-US" sz="600">
                <a:solidFill>
                  <a:srgbClr val="ABB2BF"/>
                </a:solidFill>
                <a:latin typeface="Consolas"/>
              </a:rPr>
              <a:t> </a:t>
            </a:r>
            <a:r>
              <a:rPr lang="en-US" sz="600">
                <a:solidFill>
                  <a:srgbClr val="D19A66"/>
                </a:solidFill>
                <a:latin typeface="Consolas"/>
              </a:rPr>
              <a:t>placeholder</a:t>
            </a:r>
            <a:r>
              <a:rPr lang="en-US" sz="600">
                <a:solidFill>
                  <a:srgbClr val="ABB2BF"/>
                </a:solidFill>
                <a:latin typeface="Consolas"/>
              </a:rPr>
              <a:t>=</a:t>
            </a:r>
            <a:r>
              <a:rPr lang="en-US" sz="600">
                <a:solidFill>
                  <a:srgbClr val="98C379"/>
                </a:solidFill>
                <a:latin typeface="Consolas"/>
              </a:rPr>
              <a:t>"Please enter your </a:t>
            </a:r>
            <a:r>
              <a:rPr lang="en-US" sz="600" err="1">
                <a:solidFill>
                  <a:srgbClr val="98C379"/>
                </a:solidFill>
                <a:latin typeface="Consolas"/>
              </a:rPr>
              <a:t>firstname</a:t>
            </a:r>
            <a:r>
              <a:rPr lang="en-US" sz="600">
                <a:solidFill>
                  <a:srgbClr val="98C379"/>
                </a:solidFill>
                <a:latin typeface="Consolas"/>
              </a:rPr>
              <a:t>"</a:t>
            </a:r>
            <a:r>
              <a:rPr lang="en-US" sz="600">
                <a:solidFill>
                  <a:srgbClr val="ABB2BF"/>
                </a:solidFill>
                <a:latin typeface="Consolas"/>
              </a:rPr>
              <a:t> </a:t>
            </a:r>
            <a:r>
              <a:rPr lang="en-US" sz="600">
                <a:solidFill>
                  <a:srgbClr val="D19A66"/>
                </a:solidFill>
                <a:latin typeface="Consolas"/>
              </a:rPr>
              <a:t>required</a:t>
            </a:r>
            <a:r>
              <a:rPr lang="en-US" sz="600">
                <a:solidFill>
                  <a:srgbClr val="ABB2BF"/>
                </a:solidFill>
                <a:latin typeface="Consolas"/>
              </a:rPr>
              <a:t>=</a:t>
            </a:r>
            <a:r>
              <a:rPr lang="en-US" sz="600">
                <a:solidFill>
                  <a:srgbClr val="98C379"/>
                </a:solidFill>
                <a:latin typeface="Consolas"/>
              </a:rPr>
              <a:t>"required"</a:t>
            </a:r>
            <a:r>
              <a:rPr lang="en-US" sz="600">
                <a:solidFill>
                  <a:srgbClr val="ABB2BF"/>
                </a:solidFill>
                <a:latin typeface="Consolas"/>
              </a:rPr>
              <a:t> </a:t>
            </a:r>
            <a:r>
              <a:rPr lang="en-US" sz="600">
                <a:solidFill>
                  <a:srgbClr val="D19A66"/>
                </a:solidFill>
                <a:latin typeface="Consolas"/>
              </a:rPr>
              <a:t>data-error</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Firstname</a:t>
            </a:r>
            <a:r>
              <a:rPr lang="en-US" sz="600">
                <a:solidFill>
                  <a:srgbClr val="98C379"/>
                </a:solidFill>
                <a:latin typeface="Consolas"/>
              </a:rPr>
              <a:t> is required."</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"row"</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"col-md-6"</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"form-group"</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label</a:t>
            </a:r>
            <a:r>
              <a:rPr lang="en-US" sz="600">
                <a:solidFill>
                  <a:srgbClr val="ABB2BF"/>
                </a:solidFill>
                <a:latin typeface="Consolas"/>
              </a:rPr>
              <a:t> </a:t>
            </a:r>
            <a:r>
              <a:rPr lang="en-US" sz="600">
                <a:solidFill>
                  <a:srgbClr val="D19A66"/>
                </a:solidFill>
                <a:latin typeface="Consolas"/>
              </a:rPr>
              <a:t>for</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form_email</a:t>
            </a:r>
            <a:r>
              <a:rPr lang="en-US" sz="600">
                <a:solidFill>
                  <a:srgbClr val="98C379"/>
                </a:solidFill>
                <a:latin typeface="Consolas"/>
              </a:rPr>
              <a:t>"</a:t>
            </a:r>
            <a:r>
              <a:rPr lang="en-US" sz="600">
                <a:solidFill>
                  <a:srgbClr val="ABB2BF"/>
                </a:solidFill>
                <a:latin typeface="Consolas"/>
              </a:rPr>
              <a:t>&gt;Email&lt;/</a:t>
            </a:r>
            <a:r>
              <a:rPr lang="en-US" sz="600">
                <a:solidFill>
                  <a:srgbClr val="E06C75"/>
                </a:solidFill>
                <a:latin typeface="Consolas"/>
              </a:rPr>
              <a:t>label</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input</a:t>
            </a:r>
            <a:r>
              <a:rPr lang="en-US" sz="600">
                <a:solidFill>
                  <a:srgbClr val="ABB2BF"/>
                </a:solidFill>
                <a:latin typeface="Consolas"/>
              </a:rPr>
              <a:t> </a:t>
            </a:r>
            <a:r>
              <a:rPr lang="en-US" sz="600">
                <a:solidFill>
                  <a:srgbClr val="D19A66"/>
                </a:solidFill>
                <a:latin typeface="Consolas"/>
              </a:rPr>
              <a:t>id</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form_email</a:t>
            </a:r>
            <a:r>
              <a:rPr lang="en-US" sz="600">
                <a:solidFill>
                  <a:srgbClr val="98C379"/>
                </a:solidFill>
                <a:latin typeface="Consolas"/>
              </a:rPr>
              <a:t>"</a:t>
            </a:r>
            <a:r>
              <a:rPr lang="en-US" sz="600">
                <a:solidFill>
                  <a:srgbClr val="ABB2BF"/>
                </a:solidFill>
                <a:latin typeface="Consolas"/>
              </a:rPr>
              <a:t> </a:t>
            </a:r>
            <a:r>
              <a:rPr lang="en-US" sz="600">
                <a:solidFill>
                  <a:srgbClr val="D19A66"/>
                </a:solidFill>
                <a:latin typeface="Consolas"/>
              </a:rPr>
              <a:t>type</a:t>
            </a:r>
            <a:r>
              <a:rPr lang="en-US" sz="600">
                <a:solidFill>
                  <a:srgbClr val="ABB2BF"/>
                </a:solidFill>
                <a:latin typeface="Consolas"/>
              </a:rPr>
              <a:t>=</a:t>
            </a:r>
            <a:r>
              <a:rPr lang="en-US" sz="600">
                <a:solidFill>
                  <a:srgbClr val="98C379"/>
                </a:solidFill>
                <a:latin typeface="Consolas"/>
              </a:rPr>
              <a:t>"email"</a:t>
            </a:r>
            <a:r>
              <a:rPr lang="en-US" sz="600">
                <a:solidFill>
                  <a:srgbClr val="ABB2BF"/>
                </a:solidFill>
                <a:latin typeface="Consolas"/>
              </a:rPr>
              <a:t> </a:t>
            </a:r>
            <a:r>
              <a:rPr lang="en-US" sz="600">
                <a:solidFill>
                  <a:srgbClr val="D19A66"/>
                </a:solidFill>
                <a:latin typeface="Consolas"/>
              </a:rPr>
              <a:t>name</a:t>
            </a:r>
            <a:r>
              <a:rPr lang="en-US" sz="600">
                <a:solidFill>
                  <a:srgbClr val="ABB2BF"/>
                </a:solidFill>
                <a:latin typeface="Consolas"/>
              </a:rPr>
              <a:t>=</a:t>
            </a:r>
            <a:r>
              <a:rPr lang="en-US" sz="600">
                <a:solidFill>
                  <a:srgbClr val="98C379"/>
                </a:solidFill>
                <a:latin typeface="Consolas"/>
              </a:rPr>
              <a:t>"email"</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"form-control"</a:t>
            </a:r>
            <a:r>
              <a:rPr lang="en-US" sz="600">
                <a:solidFill>
                  <a:srgbClr val="ABB2BF"/>
                </a:solidFill>
                <a:latin typeface="Consolas"/>
              </a:rPr>
              <a:t> </a:t>
            </a:r>
            <a:r>
              <a:rPr lang="en-US" sz="600">
                <a:solidFill>
                  <a:srgbClr val="D19A66"/>
                </a:solidFill>
                <a:latin typeface="Consolas"/>
              </a:rPr>
              <a:t>placeholder</a:t>
            </a:r>
            <a:r>
              <a:rPr lang="en-US" sz="600">
                <a:solidFill>
                  <a:srgbClr val="ABB2BF"/>
                </a:solidFill>
                <a:latin typeface="Consolas"/>
              </a:rPr>
              <a:t>=</a:t>
            </a:r>
            <a:r>
              <a:rPr lang="en-US" sz="600">
                <a:solidFill>
                  <a:srgbClr val="98C379"/>
                </a:solidFill>
                <a:latin typeface="Consolas"/>
              </a:rPr>
              <a:t>"Please enter your email"</a:t>
            </a:r>
            <a:r>
              <a:rPr lang="en-US" sz="600">
                <a:solidFill>
                  <a:srgbClr val="ABB2BF"/>
                </a:solidFill>
                <a:latin typeface="Consolas"/>
              </a:rPr>
              <a:t> </a:t>
            </a:r>
            <a:r>
              <a:rPr lang="en-US" sz="600">
                <a:solidFill>
                  <a:srgbClr val="D19A66"/>
                </a:solidFill>
                <a:latin typeface="Consolas"/>
              </a:rPr>
              <a:t>required</a:t>
            </a:r>
            <a:r>
              <a:rPr lang="en-US" sz="600">
                <a:solidFill>
                  <a:srgbClr val="ABB2BF"/>
                </a:solidFill>
                <a:latin typeface="Consolas"/>
              </a:rPr>
              <a:t>=</a:t>
            </a:r>
            <a:r>
              <a:rPr lang="en-US" sz="600">
                <a:solidFill>
                  <a:srgbClr val="98C379"/>
                </a:solidFill>
                <a:latin typeface="Consolas"/>
              </a:rPr>
              <a:t>"required"</a:t>
            </a:r>
            <a:r>
              <a:rPr lang="en-US" sz="600">
                <a:solidFill>
                  <a:srgbClr val="ABB2BF"/>
                </a:solidFill>
                <a:latin typeface="Consolas"/>
              </a:rPr>
              <a:t> </a:t>
            </a:r>
            <a:r>
              <a:rPr lang="en-US" sz="600">
                <a:solidFill>
                  <a:srgbClr val="D19A66"/>
                </a:solidFill>
                <a:latin typeface="Consolas"/>
              </a:rPr>
              <a:t>data-error</a:t>
            </a:r>
            <a:r>
              <a:rPr lang="en-US" sz="600">
                <a:solidFill>
                  <a:srgbClr val="ABB2BF"/>
                </a:solidFill>
                <a:latin typeface="Consolas"/>
              </a:rPr>
              <a:t>=</a:t>
            </a:r>
            <a:r>
              <a:rPr lang="en-US" sz="600">
                <a:solidFill>
                  <a:srgbClr val="98C379"/>
                </a:solidFill>
                <a:latin typeface="Consolas"/>
              </a:rPr>
              <a:t>"Valid email is required."</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"col-md-6"</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"form-group"</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label</a:t>
            </a:r>
            <a:r>
              <a:rPr lang="en-US" sz="600">
                <a:solidFill>
                  <a:srgbClr val="ABB2BF"/>
                </a:solidFill>
                <a:latin typeface="Consolas"/>
              </a:rPr>
              <a:t> </a:t>
            </a:r>
            <a:r>
              <a:rPr lang="en-US" sz="600">
                <a:solidFill>
                  <a:srgbClr val="D19A66"/>
                </a:solidFill>
                <a:latin typeface="Consolas"/>
              </a:rPr>
              <a:t>for</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form_need</a:t>
            </a:r>
            <a:r>
              <a:rPr lang="en-US" sz="600">
                <a:solidFill>
                  <a:srgbClr val="98C379"/>
                </a:solidFill>
                <a:latin typeface="Consolas"/>
              </a:rPr>
              <a:t>"</a:t>
            </a:r>
            <a:r>
              <a:rPr lang="en-US" sz="600">
                <a:solidFill>
                  <a:srgbClr val="ABB2BF"/>
                </a:solidFill>
                <a:latin typeface="Consolas"/>
              </a:rPr>
              <a:t>&gt;Please specify your need&lt;/</a:t>
            </a:r>
            <a:r>
              <a:rPr lang="en-US" sz="600">
                <a:solidFill>
                  <a:srgbClr val="E06C75"/>
                </a:solidFill>
                <a:latin typeface="Consolas"/>
              </a:rPr>
              <a:t>label</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select</a:t>
            </a:r>
            <a:r>
              <a:rPr lang="en-US" sz="600">
                <a:solidFill>
                  <a:srgbClr val="ABB2BF"/>
                </a:solidFill>
                <a:latin typeface="Consolas"/>
              </a:rPr>
              <a:t> </a:t>
            </a:r>
            <a:r>
              <a:rPr lang="en-US" sz="600">
                <a:solidFill>
                  <a:srgbClr val="D19A66"/>
                </a:solidFill>
                <a:latin typeface="Consolas"/>
              </a:rPr>
              <a:t>id</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form_need</a:t>
            </a:r>
            <a:r>
              <a:rPr lang="en-US" sz="600">
                <a:solidFill>
                  <a:srgbClr val="98C379"/>
                </a:solidFill>
                <a:latin typeface="Consolas"/>
              </a:rPr>
              <a:t>"</a:t>
            </a:r>
            <a:r>
              <a:rPr lang="en-US" sz="600">
                <a:solidFill>
                  <a:srgbClr val="ABB2BF"/>
                </a:solidFill>
                <a:latin typeface="Consolas"/>
              </a:rPr>
              <a:t> </a:t>
            </a:r>
            <a:r>
              <a:rPr lang="en-US" sz="600">
                <a:solidFill>
                  <a:srgbClr val="D19A66"/>
                </a:solidFill>
                <a:latin typeface="Consolas"/>
              </a:rPr>
              <a:t>name</a:t>
            </a:r>
            <a:r>
              <a:rPr lang="en-US" sz="600">
                <a:solidFill>
                  <a:srgbClr val="ABB2BF"/>
                </a:solidFill>
                <a:latin typeface="Consolas"/>
              </a:rPr>
              <a:t>=</a:t>
            </a:r>
            <a:r>
              <a:rPr lang="en-US" sz="600">
                <a:solidFill>
                  <a:srgbClr val="98C379"/>
                </a:solidFill>
                <a:latin typeface="Consolas"/>
              </a:rPr>
              <a:t>"need"</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"form-control"</a:t>
            </a:r>
            <a:r>
              <a:rPr lang="en-US" sz="600">
                <a:solidFill>
                  <a:srgbClr val="ABB2BF"/>
                </a:solidFill>
                <a:latin typeface="Consolas"/>
              </a:rPr>
              <a:t> </a:t>
            </a:r>
            <a:r>
              <a:rPr lang="en-US" sz="600">
                <a:solidFill>
                  <a:srgbClr val="D19A66"/>
                </a:solidFill>
                <a:latin typeface="Consolas"/>
              </a:rPr>
              <a:t>required</a:t>
            </a:r>
            <a:r>
              <a:rPr lang="en-US" sz="600">
                <a:solidFill>
                  <a:srgbClr val="ABB2BF"/>
                </a:solidFill>
                <a:latin typeface="Consolas"/>
              </a:rPr>
              <a:t>=</a:t>
            </a:r>
            <a:r>
              <a:rPr lang="en-US" sz="600">
                <a:solidFill>
                  <a:srgbClr val="98C379"/>
                </a:solidFill>
                <a:latin typeface="Consolas"/>
              </a:rPr>
              <a:t>"required"</a:t>
            </a:r>
            <a:r>
              <a:rPr lang="en-US" sz="600">
                <a:solidFill>
                  <a:srgbClr val="ABB2BF"/>
                </a:solidFill>
                <a:latin typeface="Consolas"/>
              </a:rPr>
              <a:t> </a:t>
            </a:r>
            <a:r>
              <a:rPr lang="en-US" sz="600">
                <a:solidFill>
                  <a:srgbClr val="D19A66"/>
                </a:solidFill>
                <a:latin typeface="Consolas"/>
              </a:rPr>
              <a:t>data-error</a:t>
            </a:r>
            <a:r>
              <a:rPr lang="en-US" sz="600">
                <a:solidFill>
                  <a:srgbClr val="ABB2BF"/>
                </a:solidFill>
                <a:latin typeface="Consolas"/>
              </a:rPr>
              <a:t>=</a:t>
            </a:r>
            <a:r>
              <a:rPr lang="en-US" sz="600">
                <a:solidFill>
                  <a:srgbClr val="98C379"/>
                </a:solidFill>
                <a:latin typeface="Consolas"/>
              </a:rPr>
              <a:t>"Please specify your need."</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option</a:t>
            </a:r>
            <a:r>
              <a:rPr lang="en-US" sz="600">
                <a:solidFill>
                  <a:srgbClr val="ABB2BF"/>
                </a:solidFill>
                <a:latin typeface="Consolas"/>
              </a:rPr>
              <a:t> </a:t>
            </a:r>
            <a:r>
              <a:rPr lang="en-US" sz="600">
                <a:solidFill>
                  <a:srgbClr val="D19A66"/>
                </a:solidFill>
                <a:latin typeface="Consolas"/>
              </a:rPr>
              <a:t>value</a:t>
            </a:r>
            <a:r>
              <a:rPr lang="en-US" sz="600">
                <a:solidFill>
                  <a:srgbClr val="ABB2BF"/>
                </a:solidFill>
                <a:latin typeface="Consolas"/>
              </a:rPr>
              <a:t>=</a:t>
            </a:r>
            <a:r>
              <a:rPr lang="en-US" sz="600">
                <a:solidFill>
                  <a:srgbClr val="98C379"/>
                </a:solidFill>
                <a:latin typeface="Consolas"/>
              </a:rPr>
              <a:t>""</a:t>
            </a:r>
            <a:r>
              <a:rPr lang="en-US" sz="600">
                <a:solidFill>
                  <a:srgbClr val="ABB2BF"/>
                </a:solidFill>
                <a:latin typeface="Consolas"/>
              </a:rPr>
              <a:t> </a:t>
            </a:r>
            <a:r>
              <a:rPr lang="en-US" sz="600">
                <a:solidFill>
                  <a:srgbClr val="D19A66"/>
                </a:solidFill>
                <a:latin typeface="Consolas"/>
              </a:rPr>
              <a:t>selected</a:t>
            </a:r>
            <a:r>
              <a:rPr lang="en-US" sz="600">
                <a:solidFill>
                  <a:srgbClr val="ABB2BF"/>
                </a:solidFill>
                <a:latin typeface="Consolas"/>
              </a:rPr>
              <a:t> </a:t>
            </a:r>
            <a:r>
              <a:rPr lang="en-US" sz="600">
                <a:solidFill>
                  <a:srgbClr val="D19A66"/>
                </a:solidFill>
                <a:latin typeface="Consolas"/>
              </a:rPr>
              <a:t>disabled</a:t>
            </a:r>
            <a:r>
              <a:rPr lang="en-US" sz="600">
                <a:solidFill>
                  <a:srgbClr val="ABB2BF"/>
                </a:solidFill>
                <a:latin typeface="Consolas"/>
              </a:rPr>
              <a:t>&gt;Select Your </a:t>
            </a:r>
            <a:r>
              <a:rPr lang="en-US" sz="600" err="1">
                <a:solidFill>
                  <a:srgbClr val="ABB2BF"/>
                </a:solidFill>
                <a:latin typeface="Consolas"/>
              </a:rPr>
              <a:t>Querie</a:t>
            </a:r>
            <a:r>
              <a:rPr lang="en-US" sz="600">
                <a:solidFill>
                  <a:srgbClr val="ABB2BF"/>
                </a:solidFill>
                <a:latin typeface="Consolas"/>
              </a:rPr>
              <a:t>&lt;/</a:t>
            </a:r>
            <a:r>
              <a:rPr lang="en-US" sz="600">
                <a:solidFill>
                  <a:srgbClr val="E06C75"/>
                </a:solidFill>
                <a:latin typeface="Consolas"/>
              </a:rPr>
              <a:t>option</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option</a:t>
            </a:r>
            <a:r>
              <a:rPr lang="en-US" sz="600">
                <a:solidFill>
                  <a:srgbClr val="ABB2BF"/>
                </a:solidFill>
                <a:latin typeface="Consolas"/>
              </a:rPr>
              <a:t>&gt;Help-center&lt;/</a:t>
            </a:r>
            <a:r>
              <a:rPr lang="en-US" sz="600">
                <a:solidFill>
                  <a:srgbClr val="E06C75"/>
                </a:solidFill>
                <a:latin typeface="Consolas"/>
              </a:rPr>
              <a:t>option</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select</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"row"</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"col-md-12"</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err="1">
                <a:solidFill>
                  <a:srgbClr val="E06C75"/>
                </a:solidFill>
                <a:latin typeface="Consolas"/>
              </a:rPr>
              <a:t>br</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input</a:t>
            </a:r>
            <a:r>
              <a:rPr lang="en-US" sz="600">
                <a:solidFill>
                  <a:srgbClr val="ABB2BF"/>
                </a:solidFill>
                <a:latin typeface="Consolas"/>
              </a:rPr>
              <a:t> </a:t>
            </a:r>
            <a:r>
              <a:rPr lang="en-US" sz="600">
                <a:solidFill>
                  <a:srgbClr val="D19A66"/>
                </a:solidFill>
                <a:latin typeface="Consolas"/>
              </a:rPr>
              <a:t>type</a:t>
            </a:r>
            <a:r>
              <a:rPr lang="en-US" sz="600">
                <a:solidFill>
                  <a:srgbClr val="ABB2BF"/>
                </a:solidFill>
                <a:latin typeface="Consolas"/>
              </a:rPr>
              <a:t>=</a:t>
            </a:r>
            <a:r>
              <a:rPr lang="en-US" sz="600">
                <a:solidFill>
                  <a:srgbClr val="98C379"/>
                </a:solidFill>
                <a:latin typeface="Consolas"/>
              </a:rPr>
              <a:t>"submit"</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btn</a:t>
            </a:r>
            <a:r>
              <a:rPr lang="en-US" sz="600">
                <a:solidFill>
                  <a:srgbClr val="98C379"/>
                </a:solidFill>
                <a:latin typeface="Consolas"/>
              </a:rPr>
              <a:t> </a:t>
            </a:r>
            <a:r>
              <a:rPr lang="en-US" sz="600" err="1">
                <a:solidFill>
                  <a:srgbClr val="98C379"/>
                </a:solidFill>
                <a:latin typeface="Consolas"/>
              </a:rPr>
              <a:t>btn</a:t>
            </a:r>
            <a:r>
              <a:rPr lang="en-US" sz="600">
                <a:solidFill>
                  <a:srgbClr val="98C379"/>
                </a:solidFill>
                <a:latin typeface="Consolas"/>
              </a:rPr>
              <a:t>-primary </a:t>
            </a:r>
            <a:r>
              <a:rPr lang="en-US" sz="600" err="1">
                <a:solidFill>
                  <a:srgbClr val="98C379"/>
                </a:solidFill>
                <a:latin typeface="Consolas"/>
              </a:rPr>
              <a:t>btn</a:t>
            </a:r>
            <a:r>
              <a:rPr lang="en-US" sz="600">
                <a:solidFill>
                  <a:srgbClr val="98C379"/>
                </a:solidFill>
                <a:latin typeface="Consolas"/>
              </a:rPr>
              <a:t>-send pt-2 </a:t>
            </a:r>
            <a:r>
              <a:rPr lang="en-US" sz="600" err="1">
                <a:solidFill>
                  <a:srgbClr val="98C379"/>
                </a:solidFill>
                <a:latin typeface="Consolas"/>
              </a:rPr>
              <a:t>btn</a:t>
            </a:r>
            <a:r>
              <a:rPr lang="en-US" sz="600">
                <a:solidFill>
                  <a:srgbClr val="98C379"/>
                </a:solidFill>
                <a:latin typeface="Consolas"/>
              </a:rPr>
              <a:t>-block"</a:t>
            </a:r>
            <a:r>
              <a:rPr lang="en-US" sz="600">
                <a:solidFill>
                  <a:srgbClr val="ABB2BF"/>
                </a:solidFill>
                <a:latin typeface="Consolas"/>
              </a:rPr>
              <a:t> </a:t>
            </a:r>
            <a:r>
              <a:rPr lang="en-US" sz="600">
                <a:solidFill>
                  <a:srgbClr val="D19A66"/>
                </a:solidFill>
                <a:latin typeface="Consolas"/>
              </a:rPr>
              <a:t>value</a:t>
            </a:r>
            <a:r>
              <a:rPr lang="en-US" sz="600">
                <a:solidFill>
                  <a:srgbClr val="ABB2BF"/>
                </a:solidFill>
                <a:latin typeface="Consolas"/>
              </a:rPr>
              <a:t>=</a:t>
            </a:r>
            <a:r>
              <a:rPr lang="en-US" sz="600">
                <a:solidFill>
                  <a:srgbClr val="98C379"/>
                </a:solidFill>
                <a:latin typeface="Consolas"/>
              </a:rPr>
              <a:t>"Send Message"</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form</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err="1">
                <a:solidFill>
                  <a:srgbClr val="E06C75"/>
                </a:solidFill>
                <a:latin typeface="Consolas"/>
              </a:rPr>
              <a:t>br</a:t>
            </a:r>
            <a:r>
              <a:rPr lang="en-US" sz="600">
                <a:solidFill>
                  <a:srgbClr val="ABB2BF"/>
                </a:solidFill>
                <a:latin typeface="Consolas"/>
              </a:rPr>
              <a:t>&gt;&lt;</a:t>
            </a:r>
            <a:r>
              <a:rPr lang="en-US" sz="600" err="1">
                <a:solidFill>
                  <a:srgbClr val="E06C75"/>
                </a:solidFill>
                <a:latin typeface="Consolas"/>
              </a:rPr>
              <a:t>br</a:t>
            </a:r>
            <a:r>
              <a:rPr lang="en-US" sz="600">
                <a:solidFill>
                  <a:srgbClr val="ABB2BF"/>
                </a:solidFill>
                <a:latin typeface="Consolas"/>
              </a:rPr>
              <a:t>&gt;</a:t>
            </a:r>
            <a:endParaRPr lang="en-US" sz="600"/>
          </a:p>
          <a:p>
            <a:pPr algn="l"/>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pPr algn="l"/>
            <a:endParaRPr lang="en-US" sz="600">
              <a:solidFill>
                <a:srgbClr val="ABB2BF"/>
              </a:solidFill>
              <a:latin typeface="Consolas"/>
            </a:endParaRPr>
          </a:p>
        </p:txBody>
      </p:sp>
      <p:sp>
        <p:nvSpPr>
          <p:cNvPr id="4" name="TextBox 3">
            <a:extLst>
              <a:ext uri="{FF2B5EF4-FFF2-40B4-BE49-F238E27FC236}">
                <a16:creationId xmlns:a16="http://schemas.microsoft.com/office/drawing/2014/main" id="{68A7BFDA-453D-A5D3-E46B-E4548B2B27BA}"/>
              </a:ext>
            </a:extLst>
          </p:cNvPr>
          <p:cNvSpPr txBox="1"/>
          <p:nvPr/>
        </p:nvSpPr>
        <p:spPr>
          <a:xfrm>
            <a:off x="-3955" y="730300"/>
            <a:ext cx="372395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D1D5DB"/>
                </a:solidFill>
                <a:ea typeface="+mn-lt"/>
                <a:cs typeface="+mn-lt"/>
              </a:rPr>
              <a:t>This is a HTML code for a contact form section on a website for a fitness company called Titan Fitness. The section includes a hero banner with an image and a call-to-action button that leads to the contact form. The contact form itself has fields for the user's first name, last name, email, and a dropdown menu for the user to specify their query (such as help center, personal training, or equipment issues). There is also a message box for the user to leave a message. The form includes validation for required fields and a submit button for the user to send their message. The entire section is designed in a visually appealing and user-friendly way to encourage visitors to contact the company.</a:t>
            </a:r>
            <a:endParaRPr lang="en-US" sz="1400"/>
          </a:p>
          <a:p>
            <a:endParaRPr lang="en-US" sz="1400"/>
          </a:p>
        </p:txBody>
      </p:sp>
      <p:sp>
        <p:nvSpPr>
          <p:cNvPr id="5" name="TextBox 4">
            <a:extLst>
              <a:ext uri="{FF2B5EF4-FFF2-40B4-BE49-F238E27FC236}">
                <a16:creationId xmlns:a16="http://schemas.microsoft.com/office/drawing/2014/main" id="{9CA1F486-5DED-0AC1-EF29-F9E883927A79}"/>
              </a:ext>
            </a:extLst>
          </p:cNvPr>
          <p:cNvSpPr txBox="1"/>
          <p:nvPr/>
        </p:nvSpPr>
        <p:spPr>
          <a:xfrm>
            <a:off x="120893" y="175846"/>
            <a:ext cx="372115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E7E7E7"/>
                </a:solidFill>
                <a:latin typeface="Source Code Pro"/>
              </a:rPr>
              <a:t>CONTACT </a:t>
            </a:r>
            <a:r>
              <a:rPr lang="en-US" sz="3000">
                <a:solidFill>
                  <a:srgbClr val="7030A0"/>
                </a:solidFill>
                <a:latin typeface="Source Code Pro"/>
              </a:rPr>
              <a:t>FORM</a:t>
            </a:r>
            <a:endParaRPr lang="en-US"/>
          </a:p>
        </p:txBody>
      </p:sp>
    </p:spTree>
    <p:extLst>
      <p:ext uri="{BB962C8B-B14F-4D97-AF65-F5344CB8AC3E}">
        <p14:creationId xmlns:p14="http://schemas.microsoft.com/office/powerpoint/2010/main" val="72139683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5"/>
          <p:cNvSpPr txBox="1">
            <a:spLocks noGrp="1"/>
          </p:cNvSpPr>
          <p:nvPr>
            <p:ph type="title"/>
          </p:nvPr>
        </p:nvSpPr>
        <p:spPr>
          <a:xfrm>
            <a:off x="1535738" y="2266450"/>
            <a:ext cx="6635700" cy="1202400"/>
          </a:xfrm>
          <a:prstGeom prst="rect">
            <a:avLst/>
          </a:prstGeom>
        </p:spPr>
        <p:txBody>
          <a:bodyPr spcFirstLastPara="1" wrap="square" lIns="91425" tIns="91425" rIns="91425" bIns="91425" anchor="ctr" anchorCtr="0">
            <a:noAutofit/>
          </a:bodyPr>
          <a:lstStyle/>
          <a:p>
            <a:r>
              <a:rPr lang="en">
                <a:solidFill>
                  <a:srgbClr val="E7E7E7"/>
                </a:solidFill>
              </a:rPr>
              <a:t>Titan Fit Home Page Introduction</a:t>
            </a:r>
          </a:p>
        </p:txBody>
      </p:sp>
      <p:sp>
        <p:nvSpPr>
          <p:cNvPr id="407" name="Google Shape;407;p35"/>
          <p:cNvSpPr txBox="1">
            <a:spLocks noGrp="1"/>
          </p:cNvSpPr>
          <p:nvPr>
            <p:ph type="title" idx="2"/>
          </p:nvPr>
        </p:nvSpPr>
        <p:spPr>
          <a:xfrm>
            <a:off x="988113" y="1350550"/>
            <a:ext cx="1652100" cy="915900"/>
          </a:xfrm>
          <a:prstGeom prst="rect">
            <a:avLst/>
          </a:prstGeom>
        </p:spPr>
        <p:txBody>
          <a:bodyPr spcFirstLastPara="1" wrap="square" lIns="91425" tIns="91425" rIns="91425" bIns="91425" anchor="ctr" anchorCtr="0">
            <a:noAutofit/>
          </a:bodyPr>
          <a:lstStyle/>
          <a:p>
            <a:pPr marL="0" lvl="0" indent="0" algn="l" rtl="0">
              <a:spcBef>
                <a:spcPct val="0"/>
              </a:spcBef>
              <a:spcAft>
                <a:spcPct val="0"/>
              </a:spcAft>
              <a:buNone/>
            </a:pPr>
            <a:r>
              <a:rPr lang="en"/>
              <a:t>01</a:t>
            </a:r>
            <a:endParaRPr/>
          </a:p>
        </p:txBody>
      </p:sp>
      <p:sp>
        <p:nvSpPr>
          <p:cNvPr id="408" name="Google Shape;408;p35"/>
          <p:cNvSpPr txBox="1">
            <a:spLocks noGrp="1"/>
          </p:cNvSpPr>
          <p:nvPr>
            <p:ph type="subTitle" idx="1"/>
          </p:nvPr>
        </p:nvSpPr>
        <p:spPr>
          <a:xfrm>
            <a:off x="2080150" y="3468850"/>
            <a:ext cx="6043800" cy="426075"/>
          </a:xfrm>
          <a:prstGeom prst="rect">
            <a:avLst/>
          </a:prstGeom>
        </p:spPr>
        <p:txBody>
          <a:bodyPr spcFirstLastPara="1" wrap="square" lIns="91425" tIns="91425" rIns="91425" bIns="91425" anchor="t" anchorCtr="0">
            <a:noAutofit/>
          </a:bodyPr>
          <a:lstStyle/>
          <a:p>
            <a:pPr marL="0" indent="0"/>
            <a:r>
              <a:rPr lang="en" sz="1400"/>
              <a:t>&lt; Designed and developed by Upjeet </a:t>
            </a:r>
            <a:r>
              <a:rPr lang="en" sz="1400" err="1"/>
              <a:t>Baswan</a:t>
            </a:r>
            <a:r>
              <a:rPr lang="en"/>
              <a:t> </a:t>
            </a:r>
            <a:r>
              <a:rPr lang="en" sz="1400"/>
              <a:t>&gt;</a:t>
            </a:r>
            <a:endParaRPr lang="en-US"/>
          </a:p>
        </p:txBody>
      </p:sp>
      <p:sp>
        <p:nvSpPr>
          <p:cNvPr id="409" name="Google Shape;409;p35"/>
          <p:cNvSpPr txBox="1"/>
          <p:nvPr/>
        </p:nvSpPr>
        <p:spPr>
          <a:xfrm>
            <a:off x="2195863" y="1373500"/>
            <a:ext cx="704700" cy="87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410" name="Google Shape;410;p35"/>
          <p:cNvSpPr txBox="1"/>
          <p:nvPr/>
        </p:nvSpPr>
        <p:spPr>
          <a:xfrm>
            <a:off x="6995262" y="3992150"/>
            <a:ext cx="519300" cy="75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11" name="Google Shape;411;p35"/>
          <p:cNvSpPr txBox="1"/>
          <p:nvPr/>
        </p:nvSpPr>
        <p:spPr>
          <a:xfrm>
            <a:off x="7684887" y="4205150"/>
            <a:ext cx="976200" cy="546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412" name="Google Shape;412;p35"/>
          <p:cNvSpPr txBox="1"/>
          <p:nvPr/>
        </p:nvSpPr>
        <p:spPr>
          <a:xfrm>
            <a:off x="2648150" y="1588175"/>
            <a:ext cx="2119200" cy="546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5000">
                <a:solidFill>
                  <a:schemeClr val="accent5"/>
                </a:solidFill>
                <a:latin typeface="Fira Code"/>
                <a:ea typeface="Fira Code"/>
                <a:cs typeface="Fira Code"/>
                <a:sym typeface="Fira Code"/>
              </a:rPr>
              <a:t>.Home</a:t>
            </a:r>
            <a:endParaRPr sz="5000">
              <a:solidFill>
                <a:schemeClr val="accent5"/>
              </a:solidFill>
            </a:endParaRPr>
          </a:p>
        </p:txBody>
      </p:sp>
      <p:grpSp>
        <p:nvGrpSpPr>
          <p:cNvPr id="413" name="Google Shape;413;p35"/>
          <p:cNvGrpSpPr/>
          <p:nvPr/>
        </p:nvGrpSpPr>
        <p:grpSpPr>
          <a:xfrm>
            <a:off x="350039" y="3944000"/>
            <a:ext cx="2536147" cy="887325"/>
            <a:chOff x="880714" y="3731738"/>
            <a:chExt cx="2536147" cy="887325"/>
          </a:xfrm>
        </p:grpSpPr>
        <p:sp>
          <p:nvSpPr>
            <p:cNvPr id="414" name="Google Shape;414;p35"/>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15" name="Google Shape;415;p35"/>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16" name="Google Shape;416;p35"/>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17" name="Google Shape;417;p35"/>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18" name="Google Shape;418;p35"/>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19" name="Google Shape;419;p35"/>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0" name="Google Shape;420;p35"/>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1" name="Google Shape;421;p35"/>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2" name="Google Shape;422;p35"/>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3" name="Google Shape;423;p35"/>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4" name="Google Shape;424;p35"/>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5" name="Google Shape;425;p35"/>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6" name="Google Shape;426;p35"/>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053;p54">
            <a:extLst>
              <a:ext uri="{FF2B5EF4-FFF2-40B4-BE49-F238E27FC236}">
                <a16:creationId xmlns:a16="http://schemas.microsoft.com/office/drawing/2014/main" id="{74ED9231-7D41-35CC-66A6-FC45BF987878}"/>
              </a:ext>
            </a:extLst>
          </p:cNvPr>
          <p:cNvSpPr txBox="1"/>
          <p:nvPr/>
        </p:nvSpPr>
        <p:spPr>
          <a:xfrm>
            <a:off x="8588000" y="4001925"/>
            <a:ext cx="519300" cy="75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14" name="Title 13">
            <a:extLst>
              <a:ext uri="{FF2B5EF4-FFF2-40B4-BE49-F238E27FC236}">
                <a16:creationId xmlns:a16="http://schemas.microsoft.com/office/drawing/2014/main" id="{9F15911F-8CAE-65CE-B0B1-8808EB5FE18A}"/>
              </a:ext>
            </a:extLst>
          </p:cNvPr>
          <p:cNvSpPr>
            <a:spLocks noGrp="1"/>
          </p:cNvSpPr>
          <p:nvPr>
            <p:ph type="title"/>
          </p:nvPr>
        </p:nvSpPr>
        <p:spPr/>
        <p:txBody>
          <a:bodyPr/>
          <a:lstStyle/>
          <a:p>
            <a:r>
              <a:rPr lang="en-US"/>
              <a:t>NAVBAR</a:t>
            </a:r>
          </a:p>
        </p:txBody>
      </p:sp>
      <p:sp>
        <p:nvSpPr>
          <p:cNvPr id="16" name="Subtitle 15">
            <a:extLst>
              <a:ext uri="{FF2B5EF4-FFF2-40B4-BE49-F238E27FC236}">
                <a16:creationId xmlns:a16="http://schemas.microsoft.com/office/drawing/2014/main" id="{8B172C8F-D165-D699-4F8A-F7C05D55A898}"/>
              </a:ext>
            </a:extLst>
          </p:cNvPr>
          <p:cNvSpPr>
            <a:spLocks noGrp="1"/>
          </p:cNvSpPr>
          <p:nvPr>
            <p:ph type="subTitle" idx="2"/>
          </p:nvPr>
        </p:nvSpPr>
        <p:spPr/>
        <p:txBody>
          <a:bodyPr/>
          <a:lstStyle/>
          <a:p>
            <a:r>
              <a:rPr lang="en-US"/>
              <a:t>#</a:t>
            </a:r>
          </a:p>
        </p:txBody>
      </p:sp>
      <p:sp>
        <p:nvSpPr>
          <p:cNvPr id="17" name="Subtitle 16">
            <a:extLst>
              <a:ext uri="{FF2B5EF4-FFF2-40B4-BE49-F238E27FC236}">
                <a16:creationId xmlns:a16="http://schemas.microsoft.com/office/drawing/2014/main" id="{4542DED0-4398-F772-A748-A9856BCE34BB}"/>
              </a:ext>
            </a:extLst>
          </p:cNvPr>
          <p:cNvSpPr>
            <a:spLocks noGrp="1"/>
          </p:cNvSpPr>
          <p:nvPr>
            <p:ph type="subTitle" idx="3"/>
          </p:nvPr>
        </p:nvSpPr>
        <p:spPr/>
        <p:txBody>
          <a:bodyPr/>
          <a:lstStyle/>
          <a:p>
            <a:r>
              <a:rPr lang="en-US"/>
              <a:t>#</a:t>
            </a:r>
          </a:p>
        </p:txBody>
      </p:sp>
      <p:sp>
        <p:nvSpPr>
          <p:cNvPr id="18" name="Subtitle 17">
            <a:extLst>
              <a:ext uri="{FF2B5EF4-FFF2-40B4-BE49-F238E27FC236}">
                <a16:creationId xmlns:a16="http://schemas.microsoft.com/office/drawing/2014/main" id="{EE990BB7-E6B0-366A-18F4-8B765879AA7E}"/>
              </a:ext>
            </a:extLst>
          </p:cNvPr>
          <p:cNvSpPr>
            <a:spLocks noGrp="1"/>
          </p:cNvSpPr>
          <p:nvPr>
            <p:ph type="subTitle" idx="4"/>
          </p:nvPr>
        </p:nvSpPr>
        <p:spPr/>
        <p:txBody>
          <a:bodyPr/>
          <a:lstStyle/>
          <a:p>
            <a:r>
              <a:rPr lang="en-US"/>
              <a:t>#</a:t>
            </a:r>
          </a:p>
        </p:txBody>
      </p:sp>
      <p:pic>
        <p:nvPicPr>
          <p:cNvPr id="2" name="Picture 2" descr="Shape, rectangle&#10;&#10;Description automatically generated">
            <a:extLst>
              <a:ext uri="{FF2B5EF4-FFF2-40B4-BE49-F238E27FC236}">
                <a16:creationId xmlns:a16="http://schemas.microsoft.com/office/drawing/2014/main" id="{98F1C20B-EC8B-A6D6-088F-3ED571CFB92A}"/>
              </a:ext>
            </a:extLst>
          </p:cNvPr>
          <p:cNvPicPr>
            <a:picLocks noChangeAspect="1"/>
          </p:cNvPicPr>
          <p:nvPr/>
        </p:nvPicPr>
        <p:blipFill>
          <a:blip r:embed="rId2"/>
          <a:stretch>
            <a:fillRect/>
          </a:stretch>
        </p:blipFill>
        <p:spPr>
          <a:xfrm>
            <a:off x="72189" y="2566836"/>
            <a:ext cx="8999620" cy="430935"/>
          </a:xfrm>
          <a:prstGeom prst="rect">
            <a:avLst/>
          </a:prstGeom>
        </p:spPr>
      </p:pic>
    </p:spTree>
    <p:extLst>
      <p:ext uri="{BB962C8B-B14F-4D97-AF65-F5344CB8AC3E}">
        <p14:creationId xmlns:p14="http://schemas.microsoft.com/office/powerpoint/2010/main" val="1498478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grpSp>
        <p:nvGrpSpPr>
          <p:cNvPr id="1040" name="Google Shape;1040;p54"/>
          <p:cNvGrpSpPr/>
          <p:nvPr/>
        </p:nvGrpSpPr>
        <p:grpSpPr>
          <a:xfrm>
            <a:off x="4317255" y="768307"/>
            <a:ext cx="4790296" cy="3750419"/>
            <a:chOff x="331763" y="414153"/>
            <a:chExt cx="6903246" cy="5019697"/>
          </a:xfrm>
        </p:grpSpPr>
        <p:sp>
          <p:nvSpPr>
            <p:cNvPr id="1041" name="Google Shape;1041;p54"/>
            <p:cNvSpPr/>
            <p:nvPr/>
          </p:nvSpPr>
          <p:spPr>
            <a:xfrm>
              <a:off x="2953125" y="4725150"/>
              <a:ext cx="1660725" cy="708700"/>
            </a:xfrm>
            <a:custGeom>
              <a:avLst/>
              <a:gdLst/>
              <a:ahLst/>
              <a:cxnLst/>
              <a:rect l="l" t="t" r="r" b="b"/>
              <a:pathLst>
                <a:path w="66429" h="28347"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42" name="Google Shape;1042;p54"/>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43" name="Google Shape;1043;p54"/>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44" name="Google Shape;1044;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046" name="Google Shape;1046;p54"/>
          <p:cNvSpPr txBox="1">
            <a:spLocks noGrp="1"/>
          </p:cNvSpPr>
          <p:nvPr>
            <p:ph type="title"/>
          </p:nvPr>
        </p:nvSpPr>
        <p:spPr>
          <a:xfrm>
            <a:off x="661557" y="134498"/>
            <a:ext cx="3249000" cy="809200"/>
          </a:xfrm>
          <a:prstGeom prst="rect">
            <a:avLst/>
          </a:prstGeom>
        </p:spPr>
        <p:txBody>
          <a:bodyPr spcFirstLastPara="1" wrap="square" lIns="91425" tIns="91425" rIns="91425" bIns="91425" anchor="b" anchorCtr="0">
            <a:noAutofit/>
          </a:bodyPr>
          <a:lstStyle/>
          <a:p>
            <a:r>
              <a:rPr lang="en">
                <a:solidFill>
                  <a:srgbClr val="E7E7E7"/>
                </a:solidFill>
              </a:rPr>
              <a:t>NAV</a:t>
            </a:r>
            <a:r>
              <a:rPr lang="en">
                <a:solidFill>
                  <a:schemeClr val="accent4"/>
                </a:solidFill>
              </a:rPr>
              <a:t>BAR</a:t>
            </a:r>
            <a:endParaRPr>
              <a:solidFill>
                <a:schemeClr val="accent4"/>
              </a:solidFill>
            </a:endParaRPr>
          </a:p>
        </p:txBody>
      </p:sp>
      <p:grpSp>
        <p:nvGrpSpPr>
          <p:cNvPr id="1048" name="Google Shape;1048;p54"/>
          <p:cNvGrpSpPr/>
          <p:nvPr/>
        </p:nvGrpSpPr>
        <p:grpSpPr>
          <a:xfrm>
            <a:off x="8389787" y="179931"/>
            <a:ext cx="486393" cy="125690"/>
            <a:chOff x="-890300" y="1406550"/>
            <a:chExt cx="806088" cy="208200"/>
          </a:xfrm>
        </p:grpSpPr>
        <p:sp>
          <p:nvSpPr>
            <p:cNvPr id="1049" name="Google Shape;1049;p54"/>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0" name="Google Shape;1050;p54"/>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1" name="Google Shape;1051;p54"/>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052" name="Google Shape;1052;p54"/>
          <p:cNvSpPr txBox="1"/>
          <p:nvPr/>
        </p:nvSpPr>
        <p:spPr>
          <a:xfrm>
            <a:off x="332773" y="71447"/>
            <a:ext cx="704700" cy="87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1"/>
                </a:solidFill>
                <a:latin typeface="Comfortaa"/>
                <a:ea typeface="Comfortaa"/>
                <a:cs typeface="Comfortaa"/>
                <a:sym typeface="Comfortaa"/>
              </a:rPr>
              <a:t>{</a:t>
            </a:r>
            <a:endParaRPr sz="5000">
              <a:solidFill>
                <a:schemeClr val="accent1"/>
              </a:solidFill>
              <a:latin typeface="Comfortaa"/>
              <a:ea typeface="Comfortaa"/>
              <a:cs typeface="Comfortaa"/>
              <a:sym typeface="Comfortaa"/>
            </a:endParaRPr>
          </a:p>
        </p:txBody>
      </p:sp>
      <p:sp>
        <p:nvSpPr>
          <p:cNvPr id="1053" name="Google Shape;1053;p54"/>
          <p:cNvSpPr txBox="1"/>
          <p:nvPr/>
        </p:nvSpPr>
        <p:spPr>
          <a:xfrm>
            <a:off x="8588000" y="4001925"/>
            <a:ext cx="519300" cy="75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1054" name="Google Shape;1054;p54"/>
          <p:cNvSpPr txBox="1"/>
          <p:nvPr/>
        </p:nvSpPr>
        <p:spPr>
          <a:xfrm>
            <a:off x="-176812" y="4767227"/>
            <a:ext cx="1447500" cy="54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grpSp>
        <p:nvGrpSpPr>
          <p:cNvPr id="1055" name="Google Shape;1055;p54"/>
          <p:cNvGrpSpPr/>
          <p:nvPr/>
        </p:nvGrpSpPr>
        <p:grpSpPr>
          <a:xfrm>
            <a:off x="4366414" y="4110688"/>
            <a:ext cx="2536147" cy="887325"/>
            <a:chOff x="880714" y="3731738"/>
            <a:chExt cx="2536147" cy="887325"/>
          </a:xfrm>
        </p:grpSpPr>
        <p:sp>
          <p:nvSpPr>
            <p:cNvPr id="1056" name="Google Shape;1056;p54"/>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7" name="Google Shape;1057;p54"/>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8" name="Google Shape;1058;p54"/>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9" name="Google Shape;1059;p54"/>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0" name="Google Shape;1060;p54"/>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1" name="Google Shape;1061;p54"/>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2" name="Google Shape;1062;p54"/>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3" name="Google Shape;1063;p54"/>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4" name="Google Shape;1064;p54"/>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5" name="Google Shape;1065;p54"/>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6" name="Google Shape;1066;p54"/>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67" name="Google Shape;1067;p54"/>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9" name="Subtitle 8">
            <a:extLst>
              <a:ext uri="{FF2B5EF4-FFF2-40B4-BE49-F238E27FC236}">
                <a16:creationId xmlns:a16="http://schemas.microsoft.com/office/drawing/2014/main" id="{E0DEE6DE-D8F1-557F-F497-C8AE933334AB}"/>
              </a:ext>
            </a:extLst>
          </p:cNvPr>
          <p:cNvSpPr>
            <a:spLocks noGrp="1"/>
          </p:cNvSpPr>
          <p:nvPr>
            <p:ph type="subTitle" idx="1"/>
          </p:nvPr>
        </p:nvSpPr>
        <p:spPr>
          <a:xfrm>
            <a:off x="38537" y="1251613"/>
            <a:ext cx="4058625" cy="3749599"/>
          </a:xfrm>
        </p:spPr>
        <p:txBody>
          <a:bodyPr/>
          <a:lstStyle/>
          <a:p>
            <a:pPr>
              <a:lnSpc>
                <a:spcPct val="114999"/>
              </a:lnSpc>
            </a:pPr>
            <a:r>
              <a:rPr lang="en-US" sz="800">
                <a:solidFill>
                  <a:srgbClr val="D1D5DB"/>
                </a:solidFill>
              </a:rPr>
              <a:t>This code creates a navigation bar (navbar) for a website using Bootstrap classes. The navbar is fixed to the top of the screen using the "sticky-top" class.</a:t>
            </a:r>
            <a:endParaRPr lang="en-US" sz="800"/>
          </a:p>
          <a:p>
            <a:pPr>
              <a:lnSpc>
                <a:spcPct val="114999"/>
              </a:lnSpc>
            </a:pPr>
            <a:r>
              <a:rPr lang="en-US" sz="800">
                <a:solidFill>
                  <a:srgbClr val="D1D5DB"/>
                </a:solidFill>
              </a:rPr>
              <a:t>The code begins with a &lt;nav&gt; element that has several classes applied to it, including "navbar", "navbar-expand-lg", and "</a:t>
            </a:r>
            <a:r>
              <a:rPr lang="en-US" sz="800" err="1">
                <a:solidFill>
                  <a:srgbClr val="D1D5DB"/>
                </a:solidFill>
              </a:rPr>
              <a:t>bg</a:t>
            </a:r>
            <a:r>
              <a:rPr lang="en-US" sz="800">
                <a:solidFill>
                  <a:srgbClr val="D1D5DB"/>
                </a:solidFill>
              </a:rPr>
              <a:t>-dark". These classes set the basic styles and behavior for the navbar.</a:t>
            </a:r>
            <a:endParaRPr lang="en-US" sz="800"/>
          </a:p>
          <a:p>
            <a:pPr>
              <a:lnSpc>
                <a:spcPct val="114999"/>
              </a:lnSpc>
            </a:pPr>
            <a:r>
              <a:rPr lang="en-US" sz="800">
                <a:solidFill>
                  <a:srgbClr val="D1D5DB"/>
                </a:solidFill>
              </a:rPr>
              <a:t>Inside the navbar, there is a container with a logo (the h2 tag) and a button that toggles a dropdown menu. The container also contains a div with the ID "</a:t>
            </a:r>
            <a:r>
              <a:rPr lang="en-US" sz="800" err="1">
                <a:solidFill>
                  <a:srgbClr val="D1D5DB"/>
                </a:solidFill>
              </a:rPr>
              <a:t>navbarSupportedContent</a:t>
            </a:r>
            <a:r>
              <a:rPr lang="en-US" sz="800">
                <a:solidFill>
                  <a:srgbClr val="D1D5DB"/>
                </a:solidFill>
              </a:rPr>
              <a:t>", which is used to group the links and the search form.</a:t>
            </a:r>
            <a:endParaRPr lang="en-US" sz="800"/>
          </a:p>
          <a:p>
            <a:pPr>
              <a:lnSpc>
                <a:spcPct val="114999"/>
              </a:lnSpc>
            </a:pPr>
            <a:r>
              <a:rPr lang="en-US" sz="800">
                <a:solidFill>
                  <a:srgbClr val="D1D5DB"/>
                </a:solidFill>
              </a:rPr>
              <a:t>The unordered list (</a:t>
            </a:r>
            <a:r>
              <a:rPr lang="en-US" sz="800" err="1">
                <a:solidFill>
                  <a:srgbClr val="D1D5DB"/>
                </a:solidFill>
              </a:rPr>
              <a:t>ul</a:t>
            </a:r>
            <a:r>
              <a:rPr lang="en-US" sz="800">
                <a:solidFill>
                  <a:srgbClr val="D1D5DB"/>
                </a:solidFill>
              </a:rPr>
              <a:t>) with class "navbar-nav" contains four list items (li), each with a link (a) to a different page of the website. The active page is highlighted with the "active" class.</a:t>
            </a:r>
            <a:endParaRPr lang="en-US" sz="800"/>
          </a:p>
          <a:p>
            <a:pPr>
              <a:lnSpc>
                <a:spcPct val="114999"/>
              </a:lnSpc>
            </a:pPr>
            <a:r>
              <a:rPr lang="en-US" sz="800">
                <a:solidFill>
                  <a:srgbClr val="D1D5DB"/>
                </a:solidFill>
              </a:rPr>
              <a:t>Lastly, the search form is created with an input element and a button, both with classes to apply styles from Bootstrap.</a:t>
            </a:r>
            <a:endParaRPr lang="en-US" sz="800"/>
          </a:p>
          <a:p>
            <a:pPr>
              <a:lnSpc>
                <a:spcPct val="114999"/>
              </a:lnSpc>
            </a:pPr>
            <a:r>
              <a:rPr lang="en-US" sz="800">
                <a:solidFill>
                  <a:srgbClr val="D1D5DB"/>
                </a:solidFill>
              </a:rPr>
              <a:t>Overall, this code creates a responsive navigation bar with links to different pages of the website, a search bar, and a dropdown menu for small screens.</a:t>
            </a:r>
            <a:endParaRPr lang="en-US" sz="800"/>
          </a:p>
          <a:p>
            <a:pPr>
              <a:lnSpc>
                <a:spcPct val="114999"/>
              </a:lnSpc>
            </a:pPr>
            <a:endParaRPr lang="en-US" sz="800"/>
          </a:p>
        </p:txBody>
      </p:sp>
      <p:sp>
        <p:nvSpPr>
          <p:cNvPr id="10" name="Rectangle 9">
            <a:extLst>
              <a:ext uri="{FF2B5EF4-FFF2-40B4-BE49-F238E27FC236}">
                <a16:creationId xmlns:a16="http://schemas.microsoft.com/office/drawing/2014/main" id="{BB66B9A2-2168-3355-1674-F5569E90EA11}"/>
              </a:ext>
            </a:extLst>
          </p:cNvPr>
          <p:cNvSpPr/>
          <p:nvPr/>
        </p:nvSpPr>
        <p:spPr>
          <a:xfrm>
            <a:off x="4407714" y="859650"/>
            <a:ext cx="4601349" cy="30961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a:solidFill>
                  <a:srgbClr val="ABB2BF"/>
                </a:solidFill>
                <a:latin typeface="Consolas"/>
              </a:rPr>
              <a:t>&lt;</a:t>
            </a:r>
            <a:r>
              <a:rPr lang="en-US" sz="600">
                <a:solidFill>
                  <a:srgbClr val="E06C75"/>
                </a:solidFill>
                <a:latin typeface="Consolas"/>
              </a:rPr>
              <a:t>nav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"navbar navbar-expand-lg </a:t>
            </a:r>
            <a:r>
              <a:rPr lang="en-US" sz="600" err="1">
                <a:solidFill>
                  <a:srgbClr val="98C379"/>
                </a:solidFill>
                <a:latin typeface="Consolas"/>
              </a:rPr>
              <a:t>bg</a:t>
            </a:r>
            <a:r>
              <a:rPr lang="en-US" sz="600">
                <a:solidFill>
                  <a:srgbClr val="98C379"/>
                </a:solidFill>
                <a:latin typeface="Consolas"/>
              </a:rPr>
              <a:t>-dark sticky-top"</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"container-fluid"</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a</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"navbar-brand"</a:t>
            </a:r>
            <a:r>
              <a:rPr lang="en-US" sz="600">
                <a:solidFill>
                  <a:srgbClr val="ABB2BF"/>
                </a:solidFill>
                <a:latin typeface="Consolas"/>
              </a:rPr>
              <a:t> </a:t>
            </a:r>
            <a:r>
              <a:rPr lang="en-US" sz="600" err="1">
                <a:solidFill>
                  <a:srgbClr val="D19A66"/>
                </a:solidFill>
                <a:latin typeface="Consolas"/>
              </a:rPr>
              <a:t>href</a:t>
            </a:r>
            <a:r>
              <a:rPr lang="en-US" sz="600">
                <a:solidFill>
                  <a:srgbClr val="ABB2BF"/>
                </a:solidFill>
                <a:latin typeface="Consolas"/>
              </a:rPr>
              <a:t>=</a:t>
            </a:r>
            <a:r>
              <a:rPr lang="en-US" sz="600">
                <a:solidFill>
                  <a:srgbClr val="98C379"/>
                </a:solidFill>
                <a:latin typeface="Consolas"/>
              </a:rPr>
              <a:t>"index.html"</a:t>
            </a:r>
            <a:r>
              <a:rPr lang="en-US" sz="600">
                <a:solidFill>
                  <a:srgbClr val="ABB2BF"/>
                </a:solidFill>
                <a:latin typeface="Consolas"/>
              </a:rPr>
              <a:t>&gt;</a:t>
            </a:r>
            <a:r>
              <a:rPr lang="en-US" sz="600" err="1">
                <a:solidFill>
                  <a:srgbClr val="ABB2BF"/>
                </a:solidFill>
                <a:latin typeface="Consolas"/>
              </a:rPr>
              <a:t>TitanFit</a:t>
            </a:r>
            <a:r>
              <a:rPr lang="en-US" sz="600">
                <a:solidFill>
                  <a:srgbClr val="ABB2BF"/>
                </a:solidFill>
                <a:latin typeface="Consolas"/>
              </a:rPr>
              <a:t>&lt;/</a:t>
            </a:r>
            <a:r>
              <a:rPr lang="en-US" sz="600">
                <a:solidFill>
                  <a:srgbClr val="E06C75"/>
                </a:solidFill>
                <a:latin typeface="Consolas"/>
              </a:rPr>
              <a:t>a</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button</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"navbar-toggler"</a:t>
            </a:r>
            <a:r>
              <a:rPr lang="en-US" sz="600">
                <a:solidFill>
                  <a:srgbClr val="ABB2BF"/>
                </a:solidFill>
                <a:latin typeface="Consolas"/>
              </a:rPr>
              <a:t> </a:t>
            </a:r>
            <a:r>
              <a:rPr lang="en-US" sz="600">
                <a:solidFill>
                  <a:srgbClr val="D19A66"/>
                </a:solidFill>
                <a:latin typeface="Consolas"/>
              </a:rPr>
              <a:t>type</a:t>
            </a:r>
            <a:r>
              <a:rPr lang="en-US" sz="600">
                <a:solidFill>
                  <a:srgbClr val="ABB2BF"/>
                </a:solidFill>
                <a:latin typeface="Consolas"/>
              </a:rPr>
              <a:t>=</a:t>
            </a:r>
            <a:r>
              <a:rPr lang="en-US" sz="600">
                <a:solidFill>
                  <a:srgbClr val="98C379"/>
                </a:solidFill>
                <a:latin typeface="Consolas"/>
              </a:rPr>
              <a:t>"button"</a:t>
            </a:r>
            <a:r>
              <a:rPr lang="en-US" sz="600">
                <a:solidFill>
                  <a:srgbClr val="ABB2BF"/>
                </a:solidFill>
                <a:latin typeface="Consolas"/>
              </a:rPr>
              <a:t> </a:t>
            </a:r>
            <a:r>
              <a:rPr lang="en-US" sz="600">
                <a:solidFill>
                  <a:srgbClr val="D19A66"/>
                </a:solidFill>
                <a:latin typeface="Consolas"/>
              </a:rPr>
              <a:t>data-bs-toggle</a:t>
            </a:r>
            <a:r>
              <a:rPr lang="en-US" sz="600">
                <a:solidFill>
                  <a:srgbClr val="ABB2BF"/>
                </a:solidFill>
                <a:latin typeface="Consolas"/>
              </a:rPr>
              <a:t>=</a:t>
            </a:r>
            <a:r>
              <a:rPr lang="en-US" sz="600">
                <a:solidFill>
                  <a:srgbClr val="98C379"/>
                </a:solidFill>
                <a:latin typeface="Consolas"/>
              </a:rPr>
              <a:t>"collapse"</a:t>
            </a:r>
            <a:r>
              <a:rPr lang="en-US" sz="600">
                <a:solidFill>
                  <a:srgbClr val="ABB2BF"/>
                </a:solidFill>
                <a:latin typeface="Consolas"/>
              </a:rPr>
              <a:t> </a:t>
            </a:r>
            <a:r>
              <a:rPr lang="en-US" sz="600">
                <a:solidFill>
                  <a:srgbClr val="D19A66"/>
                </a:solidFill>
                <a:latin typeface="Consolas"/>
              </a:rPr>
              <a:t>data-bs-target</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navbarNav</a:t>
            </a:r>
            <a:r>
              <a:rPr lang="en-US" sz="600">
                <a:solidFill>
                  <a:srgbClr val="98C379"/>
                </a:solidFill>
                <a:latin typeface="Consolas"/>
              </a:rPr>
              <a:t>"</a:t>
            </a:r>
            <a:r>
              <a:rPr lang="en-US" sz="600">
                <a:solidFill>
                  <a:srgbClr val="ABB2BF"/>
                </a:solidFill>
                <a:latin typeface="Consolas"/>
              </a:rPr>
              <a:t> </a:t>
            </a:r>
            <a:r>
              <a:rPr lang="en-US" sz="600">
                <a:solidFill>
                  <a:srgbClr val="D19A66"/>
                </a:solidFill>
                <a:latin typeface="Consolas"/>
              </a:rPr>
              <a:t>aria-controls</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navbarNav</a:t>
            </a:r>
            <a:r>
              <a:rPr lang="en-US" sz="600">
                <a:solidFill>
                  <a:srgbClr val="98C379"/>
                </a:solidFill>
                <a:latin typeface="Consolas"/>
              </a:rPr>
              <a:t>"</a:t>
            </a:r>
            <a:r>
              <a:rPr lang="en-US" sz="600">
                <a:solidFill>
                  <a:srgbClr val="ABB2BF"/>
                </a:solidFill>
                <a:latin typeface="Consolas"/>
              </a:rPr>
              <a:t> </a:t>
            </a:r>
            <a:r>
              <a:rPr lang="en-US" sz="600">
                <a:solidFill>
                  <a:srgbClr val="D19A66"/>
                </a:solidFill>
                <a:latin typeface="Consolas"/>
              </a:rPr>
              <a:t>aria-expanded</a:t>
            </a:r>
            <a:r>
              <a:rPr lang="en-US" sz="600">
                <a:solidFill>
                  <a:srgbClr val="ABB2BF"/>
                </a:solidFill>
                <a:latin typeface="Consolas"/>
              </a:rPr>
              <a:t>=</a:t>
            </a:r>
            <a:r>
              <a:rPr lang="en-US" sz="600">
                <a:solidFill>
                  <a:srgbClr val="98C379"/>
                </a:solidFill>
                <a:latin typeface="Consolas"/>
              </a:rPr>
              <a:t>"false"</a:t>
            </a:r>
            <a:r>
              <a:rPr lang="en-US" sz="600">
                <a:solidFill>
                  <a:srgbClr val="ABB2BF"/>
                </a:solidFill>
                <a:latin typeface="Consolas"/>
              </a:rPr>
              <a:t> </a:t>
            </a:r>
            <a:r>
              <a:rPr lang="en-US" sz="600">
                <a:solidFill>
                  <a:srgbClr val="D19A66"/>
                </a:solidFill>
                <a:latin typeface="Consolas"/>
              </a:rPr>
              <a:t>aria-label</a:t>
            </a:r>
            <a:r>
              <a:rPr lang="en-US" sz="600">
                <a:solidFill>
                  <a:srgbClr val="ABB2BF"/>
                </a:solidFill>
                <a:latin typeface="Consolas"/>
              </a:rPr>
              <a:t>=</a:t>
            </a:r>
            <a:r>
              <a:rPr lang="en-US" sz="600">
                <a:solidFill>
                  <a:srgbClr val="98C379"/>
                </a:solidFill>
                <a:latin typeface="Consolas"/>
              </a:rPr>
              <a:t>"Toggle navigation"</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span</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"navbar-toggler-icon"</a:t>
            </a:r>
            <a:r>
              <a:rPr lang="en-US" sz="600">
                <a:solidFill>
                  <a:srgbClr val="ABB2BF"/>
                </a:solidFill>
                <a:latin typeface="Consolas"/>
              </a:rPr>
              <a:t>&gt;&lt;/</a:t>
            </a:r>
            <a:r>
              <a:rPr lang="en-US" sz="600">
                <a:solidFill>
                  <a:srgbClr val="E06C75"/>
                </a:solidFill>
                <a:latin typeface="Consolas"/>
              </a:rPr>
              <a:t>span</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button</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"collapse navbar-collapse"</a:t>
            </a:r>
            <a:r>
              <a:rPr lang="en-US" sz="600">
                <a:solidFill>
                  <a:srgbClr val="ABB2BF"/>
                </a:solidFill>
                <a:latin typeface="Consolas"/>
              </a:rPr>
              <a:t> </a:t>
            </a:r>
            <a:r>
              <a:rPr lang="en-US" sz="600">
                <a:solidFill>
                  <a:srgbClr val="D19A66"/>
                </a:solidFill>
                <a:latin typeface="Consolas"/>
              </a:rPr>
              <a:t>id</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navbarNav</a:t>
            </a:r>
            <a:r>
              <a:rPr lang="en-US" sz="600">
                <a:solidFill>
                  <a:srgbClr val="98C379"/>
                </a:solidFill>
                <a:latin typeface="Consolas"/>
              </a:rPr>
              <a:t>"</a:t>
            </a:r>
            <a:r>
              <a:rPr lang="en-US" sz="600">
                <a:solidFill>
                  <a:srgbClr val="ABB2BF"/>
                </a:solidFill>
                <a:latin typeface="Consolas"/>
              </a:rPr>
              <a:t>&gt;</a:t>
            </a:r>
            <a:endParaRPr lang="en-US" sz="600"/>
          </a:p>
          <a:p>
            <a:r>
              <a:rPr lang="en-US" sz="600">
                <a:solidFill>
                  <a:srgbClr val="ABB2BF"/>
                </a:solidFill>
                <a:latin typeface="Consolas"/>
              </a:rPr>
              <a:t>      &lt;</a:t>
            </a:r>
            <a:r>
              <a:rPr lang="en-US" sz="600" err="1">
                <a:solidFill>
                  <a:srgbClr val="E06C75"/>
                </a:solidFill>
                <a:latin typeface="Consolas"/>
              </a:rPr>
              <a:t>ul</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"navbar-nav me-auto mb-2 mb-lg-0"</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li</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"nav-item"</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a</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"nav-link active"</a:t>
            </a:r>
            <a:r>
              <a:rPr lang="en-US" sz="600">
                <a:solidFill>
                  <a:srgbClr val="ABB2BF"/>
                </a:solidFill>
                <a:latin typeface="Consolas"/>
              </a:rPr>
              <a:t> </a:t>
            </a:r>
            <a:r>
              <a:rPr lang="en-US" sz="600" err="1">
                <a:solidFill>
                  <a:srgbClr val="D19A66"/>
                </a:solidFill>
                <a:latin typeface="Consolas"/>
              </a:rPr>
              <a:t>href</a:t>
            </a:r>
            <a:r>
              <a:rPr lang="en-US" sz="600">
                <a:solidFill>
                  <a:srgbClr val="ABB2BF"/>
                </a:solidFill>
                <a:latin typeface="Consolas"/>
              </a:rPr>
              <a:t>=</a:t>
            </a:r>
            <a:r>
              <a:rPr lang="en-US" sz="600">
                <a:solidFill>
                  <a:srgbClr val="98C379"/>
                </a:solidFill>
                <a:latin typeface="Consolas"/>
              </a:rPr>
              <a:t>"index.html"</a:t>
            </a:r>
            <a:r>
              <a:rPr lang="en-US" sz="600">
                <a:solidFill>
                  <a:srgbClr val="ABB2BF"/>
                </a:solidFill>
                <a:latin typeface="Consolas"/>
              </a:rPr>
              <a:t>&gt;Home&lt;/</a:t>
            </a:r>
            <a:r>
              <a:rPr lang="en-US" sz="600">
                <a:solidFill>
                  <a:srgbClr val="E06C75"/>
                </a:solidFill>
                <a:latin typeface="Consolas"/>
              </a:rPr>
              <a:t>a</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li</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li</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"nav-item"</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a</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"nav-link"</a:t>
            </a:r>
            <a:r>
              <a:rPr lang="en-US" sz="600">
                <a:solidFill>
                  <a:srgbClr val="ABB2BF"/>
                </a:solidFill>
                <a:latin typeface="Consolas"/>
              </a:rPr>
              <a:t> </a:t>
            </a:r>
            <a:r>
              <a:rPr lang="en-US" sz="600" err="1">
                <a:solidFill>
                  <a:srgbClr val="D19A66"/>
                </a:solidFill>
                <a:latin typeface="Consolas"/>
              </a:rPr>
              <a:t>href</a:t>
            </a:r>
            <a:r>
              <a:rPr lang="en-US" sz="600">
                <a:solidFill>
                  <a:srgbClr val="ABB2BF"/>
                </a:solidFill>
                <a:latin typeface="Consolas"/>
              </a:rPr>
              <a:t>=</a:t>
            </a:r>
            <a:r>
              <a:rPr lang="en-US" sz="600">
                <a:solidFill>
                  <a:srgbClr val="98C379"/>
                </a:solidFill>
                <a:latin typeface="Consolas"/>
              </a:rPr>
              <a:t>"blogs.html"</a:t>
            </a:r>
            <a:r>
              <a:rPr lang="en-US" sz="600">
                <a:solidFill>
                  <a:srgbClr val="ABB2BF"/>
                </a:solidFill>
                <a:latin typeface="Consolas"/>
              </a:rPr>
              <a:t>&gt;Blog&lt;/</a:t>
            </a:r>
            <a:r>
              <a:rPr lang="en-US" sz="600">
                <a:solidFill>
                  <a:srgbClr val="E06C75"/>
                </a:solidFill>
                <a:latin typeface="Consolas"/>
              </a:rPr>
              <a:t>a</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li</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li</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"nav-item"</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a</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"nav-link"</a:t>
            </a:r>
            <a:r>
              <a:rPr lang="en-US" sz="600">
                <a:solidFill>
                  <a:srgbClr val="ABB2BF"/>
                </a:solidFill>
                <a:latin typeface="Consolas"/>
              </a:rPr>
              <a:t> </a:t>
            </a:r>
            <a:r>
              <a:rPr lang="en-US" sz="600" err="1">
                <a:solidFill>
                  <a:srgbClr val="D19A66"/>
                </a:solidFill>
                <a:latin typeface="Consolas"/>
              </a:rPr>
              <a:t>href</a:t>
            </a:r>
            <a:r>
              <a:rPr lang="en-US" sz="600">
                <a:solidFill>
                  <a:srgbClr val="ABB2BF"/>
                </a:solidFill>
                <a:latin typeface="Consolas"/>
              </a:rPr>
              <a:t>=</a:t>
            </a:r>
            <a:r>
              <a:rPr lang="en-US" sz="600">
                <a:solidFill>
                  <a:srgbClr val="98C379"/>
                </a:solidFill>
                <a:latin typeface="Consolas"/>
              </a:rPr>
              <a:t>"about.html"</a:t>
            </a:r>
            <a:r>
              <a:rPr lang="en-US" sz="600">
                <a:solidFill>
                  <a:srgbClr val="ABB2BF"/>
                </a:solidFill>
                <a:latin typeface="Consolas"/>
              </a:rPr>
              <a:t>&gt;About us&lt;/</a:t>
            </a:r>
            <a:r>
              <a:rPr lang="en-US" sz="600">
                <a:solidFill>
                  <a:srgbClr val="E06C75"/>
                </a:solidFill>
                <a:latin typeface="Consolas"/>
              </a:rPr>
              <a:t>a</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li</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li</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"nav-item"</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a</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"nav-link"</a:t>
            </a:r>
            <a:r>
              <a:rPr lang="en-US" sz="600">
                <a:solidFill>
                  <a:srgbClr val="ABB2BF"/>
                </a:solidFill>
                <a:latin typeface="Consolas"/>
              </a:rPr>
              <a:t> </a:t>
            </a:r>
            <a:r>
              <a:rPr lang="en-US" sz="600" err="1">
                <a:solidFill>
                  <a:srgbClr val="D19A66"/>
                </a:solidFill>
                <a:latin typeface="Consolas"/>
              </a:rPr>
              <a:t>href</a:t>
            </a:r>
            <a:r>
              <a:rPr lang="en-US" sz="600">
                <a:solidFill>
                  <a:srgbClr val="ABB2BF"/>
                </a:solidFill>
                <a:latin typeface="Consolas"/>
              </a:rPr>
              <a:t>=</a:t>
            </a:r>
            <a:r>
              <a:rPr lang="en-US" sz="600">
                <a:solidFill>
                  <a:srgbClr val="98C379"/>
                </a:solidFill>
                <a:latin typeface="Consolas"/>
              </a:rPr>
              <a:t>"contact.html"</a:t>
            </a:r>
            <a:r>
              <a:rPr lang="en-US" sz="600">
                <a:solidFill>
                  <a:srgbClr val="ABB2BF"/>
                </a:solidFill>
                <a:latin typeface="Consolas"/>
              </a:rPr>
              <a:t>&gt;Contact us&lt;/</a:t>
            </a:r>
            <a:r>
              <a:rPr lang="en-US" sz="600">
                <a:solidFill>
                  <a:srgbClr val="E06C75"/>
                </a:solidFill>
                <a:latin typeface="Consolas"/>
              </a:rPr>
              <a:t>a</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li</a:t>
            </a:r>
            <a:r>
              <a:rPr lang="en-US" sz="600">
                <a:solidFill>
                  <a:srgbClr val="ABB2BF"/>
                </a:solidFill>
                <a:latin typeface="Consolas"/>
              </a:rPr>
              <a:t>&gt;</a:t>
            </a:r>
            <a:endParaRPr lang="en-US" sz="600"/>
          </a:p>
          <a:p>
            <a:r>
              <a:rPr lang="en-US" sz="600">
                <a:solidFill>
                  <a:srgbClr val="ABB2BF"/>
                </a:solidFill>
                <a:latin typeface="Consolas"/>
              </a:rPr>
              <a:t>      &lt;/</a:t>
            </a:r>
            <a:r>
              <a:rPr lang="en-US" sz="600" err="1">
                <a:solidFill>
                  <a:srgbClr val="E06C75"/>
                </a:solidFill>
                <a:latin typeface="Consolas"/>
              </a:rPr>
              <a:t>ul</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form</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"d-flex"</a:t>
            </a:r>
            <a:r>
              <a:rPr lang="en-US" sz="600">
                <a:solidFill>
                  <a:srgbClr val="ABB2BF"/>
                </a:solidFill>
                <a:latin typeface="Consolas"/>
              </a:rPr>
              <a:t> </a:t>
            </a:r>
            <a:r>
              <a:rPr lang="en-US" sz="600">
                <a:solidFill>
                  <a:srgbClr val="D19A66"/>
                </a:solidFill>
                <a:latin typeface="Consolas"/>
              </a:rPr>
              <a:t>role</a:t>
            </a:r>
            <a:r>
              <a:rPr lang="en-US" sz="600">
                <a:solidFill>
                  <a:srgbClr val="ABB2BF"/>
                </a:solidFill>
                <a:latin typeface="Consolas"/>
              </a:rPr>
              <a:t>=</a:t>
            </a:r>
            <a:r>
              <a:rPr lang="en-US" sz="600">
                <a:solidFill>
                  <a:srgbClr val="98C379"/>
                </a:solidFill>
                <a:latin typeface="Consolas"/>
              </a:rPr>
              <a:t>"search"</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input</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"form-control me-2"</a:t>
            </a:r>
            <a:r>
              <a:rPr lang="en-US" sz="600">
                <a:solidFill>
                  <a:srgbClr val="ABB2BF"/>
                </a:solidFill>
                <a:latin typeface="Consolas"/>
              </a:rPr>
              <a:t> </a:t>
            </a:r>
            <a:r>
              <a:rPr lang="en-US" sz="600">
                <a:solidFill>
                  <a:srgbClr val="D19A66"/>
                </a:solidFill>
                <a:latin typeface="Consolas"/>
              </a:rPr>
              <a:t>type</a:t>
            </a:r>
            <a:r>
              <a:rPr lang="en-US" sz="600">
                <a:solidFill>
                  <a:srgbClr val="ABB2BF"/>
                </a:solidFill>
                <a:latin typeface="Consolas"/>
              </a:rPr>
              <a:t>=</a:t>
            </a:r>
            <a:r>
              <a:rPr lang="en-US" sz="600">
                <a:solidFill>
                  <a:srgbClr val="98C379"/>
                </a:solidFill>
                <a:latin typeface="Consolas"/>
              </a:rPr>
              <a:t>"search"</a:t>
            </a:r>
            <a:r>
              <a:rPr lang="en-US" sz="600">
                <a:solidFill>
                  <a:srgbClr val="ABB2BF"/>
                </a:solidFill>
                <a:latin typeface="Consolas"/>
              </a:rPr>
              <a:t> </a:t>
            </a:r>
            <a:r>
              <a:rPr lang="en-US" sz="600">
                <a:solidFill>
                  <a:srgbClr val="D19A66"/>
                </a:solidFill>
                <a:latin typeface="Consolas"/>
              </a:rPr>
              <a:t>placeholder</a:t>
            </a:r>
            <a:r>
              <a:rPr lang="en-US" sz="600">
                <a:solidFill>
                  <a:srgbClr val="ABB2BF"/>
                </a:solidFill>
                <a:latin typeface="Consolas"/>
              </a:rPr>
              <a:t>=</a:t>
            </a:r>
            <a:r>
              <a:rPr lang="en-US" sz="600">
                <a:solidFill>
                  <a:srgbClr val="98C379"/>
                </a:solidFill>
                <a:latin typeface="Consolas"/>
              </a:rPr>
              <a:t>"Search"</a:t>
            </a:r>
            <a:r>
              <a:rPr lang="en-US" sz="600">
                <a:solidFill>
                  <a:srgbClr val="ABB2BF"/>
                </a:solidFill>
                <a:latin typeface="Consolas"/>
              </a:rPr>
              <a:t> </a:t>
            </a:r>
            <a:r>
              <a:rPr lang="en-US" sz="600">
                <a:solidFill>
                  <a:srgbClr val="D19A66"/>
                </a:solidFill>
                <a:latin typeface="Consolas"/>
              </a:rPr>
              <a:t>aria-label</a:t>
            </a:r>
            <a:r>
              <a:rPr lang="en-US" sz="600">
                <a:solidFill>
                  <a:srgbClr val="ABB2BF"/>
                </a:solidFill>
                <a:latin typeface="Consolas"/>
              </a:rPr>
              <a:t>=</a:t>
            </a:r>
            <a:r>
              <a:rPr lang="en-US" sz="600">
                <a:solidFill>
                  <a:srgbClr val="98C379"/>
                </a:solidFill>
                <a:latin typeface="Consolas"/>
              </a:rPr>
              <a:t>"Search"</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button</a:t>
            </a:r>
            <a:r>
              <a:rPr lang="en-US" sz="600">
                <a:solidFill>
                  <a:srgbClr val="ABB2BF"/>
                </a:solidFill>
                <a:latin typeface="Consolas"/>
              </a:rPr>
              <a:t> </a:t>
            </a:r>
            <a:r>
              <a:rPr lang="en-US" sz="600">
                <a:solidFill>
                  <a:srgbClr val="D19A66"/>
                </a:solidFill>
                <a:latin typeface="Consolas"/>
              </a:rPr>
              <a:t>class</a:t>
            </a:r>
            <a:r>
              <a:rPr lang="en-US" sz="600">
                <a:solidFill>
                  <a:srgbClr val="ABB2BF"/>
                </a:solidFill>
                <a:latin typeface="Consolas"/>
              </a:rPr>
              <a:t>=</a:t>
            </a:r>
            <a:r>
              <a:rPr lang="en-US" sz="600">
                <a:solidFill>
                  <a:srgbClr val="98C379"/>
                </a:solidFill>
                <a:latin typeface="Consolas"/>
              </a:rPr>
              <a:t>"</a:t>
            </a:r>
            <a:r>
              <a:rPr lang="en-US" sz="600" err="1">
                <a:solidFill>
                  <a:srgbClr val="98C379"/>
                </a:solidFill>
                <a:latin typeface="Consolas"/>
              </a:rPr>
              <a:t>btn</a:t>
            </a:r>
            <a:r>
              <a:rPr lang="en-US" sz="600">
                <a:solidFill>
                  <a:srgbClr val="98C379"/>
                </a:solidFill>
                <a:latin typeface="Consolas"/>
              </a:rPr>
              <a:t> </a:t>
            </a:r>
            <a:r>
              <a:rPr lang="en-US" sz="600" err="1">
                <a:solidFill>
                  <a:srgbClr val="98C379"/>
                </a:solidFill>
                <a:latin typeface="Consolas"/>
              </a:rPr>
              <a:t>btn</a:t>
            </a:r>
            <a:r>
              <a:rPr lang="en-US" sz="600">
                <a:solidFill>
                  <a:srgbClr val="98C379"/>
                </a:solidFill>
                <a:latin typeface="Consolas"/>
              </a:rPr>
              <a:t>-primary"</a:t>
            </a:r>
            <a:r>
              <a:rPr lang="en-US" sz="600">
                <a:solidFill>
                  <a:srgbClr val="ABB2BF"/>
                </a:solidFill>
                <a:latin typeface="Consolas"/>
              </a:rPr>
              <a:t> </a:t>
            </a:r>
            <a:r>
              <a:rPr lang="en-US" sz="600">
                <a:solidFill>
                  <a:srgbClr val="D19A66"/>
                </a:solidFill>
                <a:latin typeface="Consolas"/>
              </a:rPr>
              <a:t>type</a:t>
            </a:r>
            <a:r>
              <a:rPr lang="en-US" sz="600">
                <a:solidFill>
                  <a:srgbClr val="ABB2BF"/>
                </a:solidFill>
                <a:latin typeface="Consolas"/>
              </a:rPr>
              <a:t>=</a:t>
            </a:r>
            <a:r>
              <a:rPr lang="en-US" sz="600">
                <a:solidFill>
                  <a:srgbClr val="98C379"/>
                </a:solidFill>
                <a:latin typeface="Consolas"/>
              </a:rPr>
              <a:t>"submit"</a:t>
            </a:r>
            <a:r>
              <a:rPr lang="en-US" sz="600">
                <a:solidFill>
                  <a:srgbClr val="ABB2BF"/>
                </a:solidFill>
                <a:latin typeface="Consolas"/>
              </a:rPr>
              <a:t>&gt;Search&lt;/</a:t>
            </a:r>
            <a:r>
              <a:rPr lang="en-US" sz="600">
                <a:solidFill>
                  <a:srgbClr val="E06C75"/>
                </a:solidFill>
                <a:latin typeface="Consolas"/>
              </a:rPr>
              <a:t>button</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form</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r>
              <a:rPr lang="en-US" sz="600">
                <a:solidFill>
                  <a:srgbClr val="ABB2BF"/>
                </a:solidFill>
                <a:latin typeface="Consolas"/>
              </a:rPr>
              <a:t>  &lt;/</a:t>
            </a:r>
            <a:r>
              <a:rPr lang="en-US" sz="600">
                <a:solidFill>
                  <a:srgbClr val="E06C75"/>
                </a:solidFill>
                <a:latin typeface="Consolas"/>
              </a:rPr>
              <a:t>div</a:t>
            </a:r>
            <a:r>
              <a:rPr lang="en-US" sz="600">
                <a:solidFill>
                  <a:srgbClr val="ABB2BF"/>
                </a:solidFill>
                <a:latin typeface="Consolas"/>
              </a:rPr>
              <a:t>&gt;</a:t>
            </a:r>
            <a:endParaRPr lang="en-US" sz="600"/>
          </a:p>
          <a:p>
            <a:r>
              <a:rPr lang="en-US" sz="600">
                <a:solidFill>
                  <a:srgbClr val="ABB2BF"/>
                </a:solidFill>
                <a:latin typeface="Consolas"/>
              </a:rPr>
              <a:t>&lt;/</a:t>
            </a:r>
            <a:r>
              <a:rPr lang="en-US" sz="600">
                <a:solidFill>
                  <a:srgbClr val="E06C75"/>
                </a:solidFill>
                <a:latin typeface="Consolas"/>
              </a:rPr>
              <a:t>nav</a:t>
            </a:r>
            <a:r>
              <a:rPr lang="en-US" sz="600">
                <a:solidFill>
                  <a:srgbClr val="ABB2BF"/>
                </a:solidFill>
                <a:latin typeface="Consolas"/>
              </a:rPr>
              <a:t>&gt;</a:t>
            </a:r>
            <a:endParaRPr lang="en-US" sz="600"/>
          </a:p>
          <a:p>
            <a:endParaRPr lang="en-US" sz="600">
              <a:solidFill>
                <a:schemeClr val="bg2">
                  <a:lumMod val="75000"/>
                </a:schemeClr>
              </a:solidFill>
            </a:endParaRPr>
          </a:p>
          <a:p>
            <a:endParaRPr lang="en-US" sz="600">
              <a:solidFill>
                <a:schemeClr val="bg2">
                  <a:lumMod val="75000"/>
                </a:schemeClr>
              </a:solidFill>
            </a:endParaRPr>
          </a:p>
        </p:txBody>
      </p:sp>
      <p:cxnSp>
        <p:nvCxnSpPr>
          <p:cNvPr id="14" name="Google Shape;5347;p106">
            <a:extLst>
              <a:ext uri="{FF2B5EF4-FFF2-40B4-BE49-F238E27FC236}">
                <a16:creationId xmlns:a16="http://schemas.microsoft.com/office/drawing/2014/main" id="{3BD5CDD7-7312-8734-8579-6F6D6BB41847}"/>
              </a:ext>
            </a:extLst>
          </p:cNvPr>
          <p:cNvCxnSpPr/>
          <p:nvPr/>
        </p:nvCxnSpPr>
        <p:spPr>
          <a:xfrm>
            <a:off x="2451610" y="643360"/>
            <a:ext cx="2028150" cy="312012"/>
          </a:xfrm>
          <a:prstGeom prst="bentConnector3">
            <a:avLst>
              <a:gd name="adj1" fmla="val 17376"/>
            </a:avLst>
          </a:prstGeom>
          <a:noFill/>
          <a:ln w="38100" cap="flat" cmpd="sng">
            <a:solidFill>
              <a:srgbClr val="7030A0"/>
            </a:solidFill>
            <a:prstDash val="dot"/>
            <a:round/>
            <a:headEnd type="none" w="med" len="med"/>
            <a:tailEnd type="diamond" w="med" len="med"/>
          </a:ln>
        </p:spPr>
      </p:cxn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053;p54">
            <a:extLst>
              <a:ext uri="{FF2B5EF4-FFF2-40B4-BE49-F238E27FC236}">
                <a16:creationId xmlns:a16="http://schemas.microsoft.com/office/drawing/2014/main" id="{74ED9231-7D41-35CC-66A6-FC45BF987878}"/>
              </a:ext>
            </a:extLst>
          </p:cNvPr>
          <p:cNvSpPr txBox="1"/>
          <p:nvPr/>
        </p:nvSpPr>
        <p:spPr>
          <a:xfrm>
            <a:off x="8588000" y="4001925"/>
            <a:ext cx="519300" cy="75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16" name="Subtitle 15">
            <a:extLst>
              <a:ext uri="{FF2B5EF4-FFF2-40B4-BE49-F238E27FC236}">
                <a16:creationId xmlns:a16="http://schemas.microsoft.com/office/drawing/2014/main" id="{8B172C8F-D165-D699-4F8A-F7C05D55A898}"/>
              </a:ext>
            </a:extLst>
          </p:cNvPr>
          <p:cNvSpPr>
            <a:spLocks noGrp="1"/>
          </p:cNvSpPr>
          <p:nvPr>
            <p:ph type="subTitle" idx="1"/>
          </p:nvPr>
        </p:nvSpPr>
        <p:spPr/>
        <p:txBody>
          <a:bodyPr/>
          <a:lstStyle/>
          <a:p>
            <a:r>
              <a:rPr lang="en-US"/>
              <a:t>#</a:t>
            </a:r>
          </a:p>
        </p:txBody>
      </p:sp>
      <p:sp>
        <p:nvSpPr>
          <p:cNvPr id="17" name="Subtitle 16">
            <a:extLst>
              <a:ext uri="{FF2B5EF4-FFF2-40B4-BE49-F238E27FC236}">
                <a16:creationId xmlns:a16="http://schemas.microsoft.com/office/drawing/2014/main" id="{4542DED0-4398-F772-A748-A9856BCE34BB}"/>
              </a:ext>
            </a:extLst>
          </p:cNvPr>
          <p:cNvSpPr>
            <a:spLocks noGrp="1"/>
          </p:cNvSpPr>
          <p:nvPr>
            <p:ph type="subTitle" idx="2"/>
          </p:nvPr>
        </p:nvSpPr>
        <p:spPr/>
        <p:txBody>
          <a:bodyPr/>
          <a:lstStyle/>
          <a:p>
            <a:r>
              <a:rPr lang="en-US"/>
              <a:t>#</a:t>
            </a:r>
          </a:p>
        </p:txBody>
      </p:sp>
      <p:sp>
        <p:nvSpPr>
          <p:cNvPr id="18" name="Subtitle 17">
            <a:extLst>
              <a:ext uri="{FF2B5EF4-FFF2-40B4-BE49-F238E27FC236}">
                <a16:creationId xmlns:a16="http://schemas.microsoft.com/office/drawing/2014/main" id="{EE990BB7-E6B0-366A-18F4-8B765879AA7E}"/>
              </a:ext>
            </a:extLst>
          </p:cNvPr>
          <p:cNvSpPr>
            <a:spLocks noGrp="1"/>
          </p:cNvSpPr>
          <p:nvPr>
            <p:ph type="subTitle" idx="3"/>
          </p:nvPr>
        </p:nvSpPr>
        <p:spPr/>
        <p:txBody>
          <a:bodyPr/>
          <a:lstStyle/>
          <a:p>
            <a:r>
              <a:rPr lang="en-US"/>
              <a:t>#</a:t>
            </a:r>
          </a:p>
        </p:txBody>
      </p:sp>
      <p:sp>
        <p:nvSpPr>
          <p:cNvPr id="14" name="Title 13">
            <a:extLst>
              <a:ext uri="{FF2B5EF4-FFF2-40B4-BE49-F238E27FC236}">
                <a16:creationId xmlns:a16="http://schemas.microsoft.com/office/drawing/2014/main" id="{9F15911F-8CAE-65CE-B0B1-8808EB5FE18A}"/>
              </a:ext>
            </a:extLst>
          </p:cNvPr>
          <p:cNvSpPr>
            <a:spLocks noGrp="1"/>
          </p:cNvSpPr>
          <p:nvPr>
            <p:ph type="title"/>
          </p:nvPr>
        </p:nvSpPr>
        <p:spPr>
          <a:xfrm>
            <a:off x="724875" y="468563"/>
            <a:ext cx="7699200" cy="393600"/>
          </a:xfrm>
        </p:spPr>
        <p:txBody>
          <a:bodyPr/>
          <a:lstStyle/>
          <a:p>
            <a:r>
              <a:rPr lang="en-US" err="1"/>
              <a:t>Crousel</a:t>
            </a:r>
          </a:p>
        </p:txBody>
      </p:sp>
      <p:pic>
        <p:nvPicPr>
          <p:cNvPr id="3" name="Picture 3" descr="A picture containing text, person, person, male&#10;&#10;Description automatically generated">
            <a:extLst>
              <a:ext uri="{FF2B5EF4-FFF2-40B4-BE49-F238E27FC236}">
                <a16:creationId xmlns:a16="http://schemas.microsoft.com/office/drawing/2014/main" id="{3411B00D-7FDD-3C21-38CA-2E5FF2192CA3}"/>
              </a:ext>
            </a:extLst>
          </p:cNvPr>
          <p:cNvPicPr>
            <a:picLocks noChangeAspect="1"/>
          </p:cNvPicPr>
          <p:nvPr/>
        </p:nvPicPr>
        <p:blipFill>
          <a:blip r:embed="rId2"/>
          <a:stretch>
            <a:fillRect/>
          </a:stretch>
        </p:blipFill>
        <p:spPr>
          <a:xfrm>
            <a:off x="723900" y="1115558"/>
            <a:ext cx="7696200" cy="2892331"/>
          </a:xfrm>
          <a:prstGeom prst="rect">
            <a:avLst/>
          </a:prstGeom>
        </p:spPr>
      </p:pic>
    </p:spTree>
    <p:extLst>
      <p:ext uri="{BB962C8B-B14F-4D97-AF65-F5344CB8AC3E}">
        <p14:creationId xmlns:p14="http://schemas.microsoft.com/office/powerpoint/2010/main" val="1244078705"/>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55" name="Google Shape;755;p44"/>
          <p:cNvSpPr txBox="1"/>
          <p:nvPr/>
        </p:nvSpPr>
        <p:spPr>
          <a:xfrm>
            <a:off x="4014788" y="245350"/>
            <a:ext cx="704700" cy="87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756" name="Google Shape;756;p44"/>
          <p:cNvSpPr txBox="1"/>
          <p:nvPr/>
        </p:nvSpPr>
        <p:spPr>
          <a:xfrm>
            <a:off x="7647283" y="4012246"/>
            <a:ext cx="519300" cy="75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757" name="Google Shape;757;p44"/>
          <p:cNvSpPr txBox="1"/>
          <p:nvPr/>
        </p:nvSpPr>
        <p:spPr>
          <a:xfrm>
            <a:off x="7778275" y="4049400"/>
            <a:ext cx="976200" cy="546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758" name="Google Shape;758;p44"/>
          <p:cNvSpPr txBox="1"/>
          <p:nvPr/>
        </p:nvSpPr>
        <p:spPr>
          <a:xfrm>
            <a:off x="3228215" y="574325"/>
            <a:ext cx="976200" cy="546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ct val="0"/>
              </a:spcBef>
              <a:spcAft>
                <a:spcPct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sp>
        <p:nvSpPr>
          <p:cNvPr id="3" name="Title 2">
            <a:extLst>
              <a:ext uri="{FF2B5EF4-FFF2-40B4-BE49-F238E27FC236}">
                <a16:creationId xmlns:a16="http://schemas.microsoft.com/office/drawing/2014/main" id="{B53EF00E-8B27-6F42-F57D-168FE5703638}"/>
              </a:ext>
            </a:extLst>
          </p:cNvPr>
          <p:cNvSpPr>
            <a:spLocks noGrp="1"/>
          </p:cNvSpPr>
          <p:nvPr>
            <p:ph type="title"/>
          </p:nvPr>
        </p:nvSpPr>
        <p:spPr>
          <a:xfrm>
            <a:off x="4460758" y="647676"/>
            <a:ext cx="4181008" cy="4261385"/>
          </a:xfrm>
        </p:spPr>
        <p:txBody>
          <a:bodyPr spcFirstLastPara="1" wrap="square" lIns="91425" tIns="91425" rIns="91425" bIns="91425" anchor="t" anchorCtr="0">
            <a:noAutofit/>
          </a:bodyPr>
          <a:lstStyle/>
          <a:p>
            <a:pPr algn="l"/>
            <a:r>
              <a:rPr lang="en-US" sz="1100">
                <a:solidFill>
                  <a:srgbClr val="ABB2BF"/>
                </a:solidFill>
                <a:latin typeface="Consolas"/>
              </a:rPr>
              <a:t> &lt;</a:t>
            </a:r>
            <a:r>
              <a:rPr lang="en-US" sz="1100">
                <a:solidFill>
                  <a:srgbClr val="E06C75"/>
                </a:solidFill>
                <a:latin typeface="Consolas"/>
              </a:rPr>
              <a:t>div</a:t>
            </a:r>
            <a:r>
              <a:rPr lang="en-US" sz="1100">
                <a:solidFill>
                  <a:srgbClr val="ABB2BF"/>
                </a:solidFill>
                <a:latin typeface="Consolas"/>
              </a:rPr>
              <a:t> </a:t>
            </a:r>
            <a:r>
              <a:rPr lang="en-US" sz="1100">
                <a:solidFill>
                  <a:srgbClr val="D19A66"/>
                </a:solidFill>
                <a:latin typeface="Consolas"/>
              </a:rPr>
              <a:t>id</a:t>
            </a:r>
            <a:r>
              <a:rPr lang="en-US" sz="1100">
                <a:solidFill>
                  <a:srgbClr val="ABB2BF"/>
                </a:solidFill>
                <a:latin typeface="Consolas"/>
              </a:rPr>
              <a:t>=</a:t>
            </a:r>
            <a:r>
              <a:rPr lang="en-US" sz="1100">
                <a:solidFill>
                  <a:srgbClr val="98C379"/>
                </a:solidFill>
                <a:latin typeface="Consolas"/>
              </a:rPr>
              <a:t>"</a:t>
            </a:r>
            <a:r>
              <a:rPr lang="en-US" sz="1100" err="1">
                <a:solidFill>
                  <a:srgbClr val="98C379"/>
                </a:solidFill>
                <a:latin typeface="Consolas"/>
              </a:rPr>
              <a:t>carouselExampleSlidesOnly</a:t>
            </a:r>
            <a:r>
              <a:rPr lang="en-US" sz="1100">
                <a:solidFill>
                  <a:srgbClr val="98C379"/>
                </a:solidFill>
                <a:latin typeface="Consolas"/>
              </a:rPr>
              <a:t>"</a:t>
            </a:r>
            <a:r>
              <a:rPr lang="en-US" sz="1100">
                <a:solidFill>
                  <a:srgbClr val="ABB2BF"/>
                </a:solidFill>
                <a:latin typeface="Consolas"/>
              </a:rPr>
              <a:t> </a:t>
            </a:r>
            <a:r>
              <a:rPr lang="en-US" sz="1100">
                <a:solidFill>
                  <a:srgbClr val="D19A66"/>
                </a:solidFill>
                <a:latin typeface="Consolas"/>
              </a:rPr>
              <a:t>class</a:t>
            </a:r>
            <a:r>
              <a:rPr lang="en-US" sz="1100">
                <a:solidFill>
                  <a:srgbClr val="ABB2BF"/>
                </a:solidFill>
                <a:latin typeface="Consolas"/>
              </a:rPr>
              <a:t>=</a:t>
            </a:r>
            <a:r>
              <a:rPr lang="en-US" sz="1100">
                <a:solidFill>
                  <a:srgbClr val="98C379"/>
                </a:solidFill>
                <a:latin typeface="Consolas"/>
              </a:rPr>
              <a:t>"carousel slide"</a:t>
            </a:r>
            <a:r>
              <a:rPr lang="en-US" sz="1100">
                <a:solidFill>
                  <a:srgbClr val="ABB2BF"/>
                </a:solidFill>
                <a:latin typeface="Consolas"/>
              </a:rPr>
              <a:t> </a:t>
            </a:r>
            <a:r>
              <a:rPr lang="en-US" sz="1100">
                <a:solidFill>
                  <a:srgbClr val="D19A66"/>
                </a:solidFill>
                <a:latin typeface="Consolas"/>
              </a:rPr>
              <a:t>data-bs-ride</a:t>
            </a:r>
            <a:r>
              <a:rPr lang="en-US" sz="1100">
                <a:solidFill>
                  <a:srgbClr val="ABB2BF"/>
                </a:solidFill>
                <a:latin typeface="Consolas"/>
              </a:rPr>
              <a:t>=</a:t>
            </a:r>
            <a:r>
              <a:rPr lang="en-US" sz="1100">
                <a:solidFill>
                  <a:srgbClr val="98C379"/>
                </a:solidFill>
                <a:latin typeface="Consolas"/>
              </a:rPr>
              <a:t>"carousel"</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div</a:t>
            </a:r>
            <a:r>
              <a:rPr lang="en-US" sz="1100">
                <a:solidFill>
                  <a:srgbClr val="ABB2BF"/>
                </a:solidFill>
                <a:latin typeface="Consolas"/>
              </a:rPr>
              <a:t> </a:t>
            </a:r>
            <a:r>
              <a:rPr lang="en-US" sz="1100">
                <a:solidFill>
                  <a:srgbClr val="D19A66"/>
                </a:solidFill>
                <a:latin typeface="Consolas"/>
              </a:rPr>
              <a:t>class</a:t>
            </a:r>
            <a:r>
              <a:rPr lang="en-US" sz="1100">
                <a:solidFill>
                  <a:srgbClr val="ABB2BF"/>
                </a:solidFill>
                <a:latin typeface="Consolas"/>
              </a:rPr>
              <a:t>=</a:t>
            </a:r>
            <a:r>
              <a:rPr lang="en-US" sz="1100">
                <a:solidFill>
                  <a:srgbClr val="98C379"/>
                </a:solidFill>
                <a:latin typeface="Consolas"/>
              </a:rPr>
              <a:t>"carousel-inner"</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div</a:t>
            </a:r>
            <a:r>
              <a:rPr lang="en-US" sz="1100">
                <a:solidFill>
                  <a:srgbClr val="ABB2BF"/>
                </a:solidFill>
                <a:latin typeface="Consolas"/>
              </a:rPr>
              <a:t> </a:t>
            </a:r>
            <a:r>
              <a:rPr lang="en-US" sz="1100">
                <a:solidFill>
                  <a:srgbClr val="D19A66"/>
                </a:solidFill>
                <a:latin typeface="Consolas"/>
              </a:rPr>
              <a:t>class</a:t>
            </a:r>
            <a:r>
              <a:rPr lang="en-US" sz="1100">
                <a:solidFill>
                  <a:srgbClr val="ABB2BF"/>
                </a:solidFill>
                <a:latin typeface="Consolas"/>
              </a:rPr>
              <a:t>=</a:t>
            </a:r>
            <a:r>
              <a:rPr lang="en-US" sz="1100">
                <a:solidFill>
                  <a:srgbClr val="98C379"/>
                </a:solidFill>
                <a:latin typeface="Consolas"/>
              </a:rPr>
              <a:t>"carousel-item active"</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video</a:t>
            </a:r>
            <a:r>
              <a:rPr lang="en-US" sz="1100">
                <a:solidFill>
                  <a:srgbClr val="ABB2BF"/>
                </a:solidFill>
                <a:latin typeface="Consolas"/>
              </a:rPr>
              <a:t> </a:t>
            </a:r>
            <a:r>
              <a:rPr lang="en-US" sz="1100">
                <a:solidFill>
                  <a:srgbClr val="D19A66"/>
                </a:solidFill>
                <a:latin typeface="Consolas"/>
              </a:rPr>
              <a:t>class</a:t>
            </a:r>
            <a:r>
              <a:rPr lang="en-US" sz="1100">
                <a:solidFill>
                  <a:srgbClr val="ABB2BF"/>
                </a:solidFill>
                <a:latin typeface="Consolas"/>
              </a:rPr>
              <a:t>=</a:t>
            </a:r>
            <a:r>
              <a:rPr lang="en-US" sz="1100">
                <a:solidFill>
                  <a:srgbClr val="98C379"/>
                </a:solidFill>
                <a:latin typeface="Consolas"/>
              </a:rPr>
              <a:t>"d-block w-100"</a:t>
            </a:r>
            <a:r>
              <a:rPr lang="en-US" sz="1100">
                <a:solidFill>
                  <a:srgbClr val="ABB2BF"/>
                </a:solidFill>
                <a:latin typeface="Consolas"/>
              </a:rPr>
              <a:t> </a:t>
            </a:r>
            <a:r>
              <a:rPr lang="en-US" sz="1100">
                <a:solidFill>
                  <a:srgbClr val="D19A66"/>
                </a:solidFill>
                <a:latin typeface="Consolas"/>
              </a:rPr>
              <a:t>autoplay</a:t>
            </a:r>
            <a:r>
              <a:rPr lang="en-US" sz="1100">
                <a:solidFill>
                  <a:srgbClr val="ABB2BF"/>
                </a:solidFill>
                <a:latin typeface="Consolas"/>
              </a:rPr>
              <a:t> </a:t>
            </a:r>
            <a:r>
              <a:rPr lang="en-US" sz="1100">
                <a:solidFill>
                  <a:srgbClr val="D19A66"/>
                </a:solidFill>
                <a:latin typeface="Consolas"/>
              </a:rPr>
              <a:t>loop</a:t>
            </a:r>
            <a:r>
              <a:rPr lang="en-US" sz="1100">
                <a:solidFill>
                  <a:srgbClr val="ABB2BF"/>
                </a:solidFill>
                <a:latin typeface="Consolas"/>
              </a:rPr>
              <a:t> </a:t>
            </a:r>
            <a:r>
              <a:rPr lang="en-US" sz="1100">
                <a:solidFill>
                  <a:srgbClr val="D19A66"/>
                </a:solidFill>
                <a:latin typeface="Consolas"/>
              </a:rPr>
              <a:t>muted</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source</a:t>
            </a:r>
            <a:r>
              <a:rPr lang="en-US" sz="1100">
                <a:solidFill>
                  <a:srgbClr val="ABB2BF"/>
                </a:solidFill>
                <a:latin typeface="Consolas"/>
              </a:rPr>
              <a:t> </a:t>
            </a:r>
            <a:r>
              <a:rPr lang="en-US" sz="1100" err="1">
                <a:solidFill>
                  <a:srgbClr val="D19A66"/>
                </a:solidFill>
                <a:latin typeface="Consolas"/>
              </a:rPr>
              <a:t>src</a:t>
            </a:r>
            <a:r>
              <a:rPr lang="en-US" sz="1100">
                <a:solidFill>
                  <a:srgbClr val="ABB2BF"/>
                </a:solidFill>
                <a:latin typeface="Consolas"/>
              </a:rPr>
              <a:t>=</a:t>
            </a:r>
            <a:r>
              <a:rPr lang="en-US" sz="1100">
                <a:solidFill>
                  <a:srgbClr val="98C379"/>
                </a:solidFill>
                <a:latin typeface="Consolas"/>
              </a:rPr>
              <a:t>"</a:t>
            </a:r>
            <a:r>
              <a:rPr lang="en-US" sz="1100" err="1">
                <a:solidFill>
                  <a:srgbClr val="98C379"/>
                </a:solidFill>
                <a:latin typeface="Consolas"/>
              </a:rPr>
              <a:t>img</a:t>
            </a:r>
            <a:r>
              <a:rPr lang="en-US" sz="1100">
                <a:solidFill>
                  <a:srgbClr val="98C379"/>
                </a:solidFill>
                <a:latin typeface="Consolas"/>
              </a:rPr>
              <a:t>/crousel-vdo.mp4"</a:t>
            </a:r>
            <a:r>
              <a:rPr lang="en-US" sz="1100">
                <a:solidFill>
                  <a:srgbClr val="ABB2BF"/>
                </a:solidFill>
                <a:latin typeface="Consolas"/>
              </a:rPr>
              <a:t> </a:t>
            </a:r>
            <a:r>
              <a:rPr lang="en-US" sz="1100">
                <a:solidFill>
                  <a:srgbClr val="D19A66"/>
                </a:solidFill>
                <a:latin typeface="Consolas"/>
              </a:rPr>
              <a:t>type</a:t>
            </a:r>
            <a:r>
              <a:rPr lang="en-US" sz="1100">
                <a:solidFill>
                  <a:srgbClr val="ABB2BF"/>
                </a:solidFill>
                <a:latin typeface="Consolas"/>
              </a:rPr>
              <a:t>=</a:t>
            </a:r>
            <a:r>
              <a:rPr lang="en-US" sz="1100">
                <a:solidFill>
                  <a:srgbClr val="98C379"/>
                </a:solidFill>
                <a:latin typeface="Consolas"/>
              </a:rPr>
              <a:t>"video/mp4"</a:t>
            </a:r>
            <a:r>
              <a:rPr lang="en-US" sz="1100">
                <a:solidFill>
                  <a:srgbClr val="ABB2BF"/>
                </a:solidFill>
                <a:latin typeface="Consolas"/>
              </a:rPr>
              <a:t>&gt;</a:t>
            </a:r>
            <a:endParaRPr lang="en-US"/>
          </a:p>
          <a:p>
            <a:pPr algn="l"/>
            <a:r>
              <a:rPr lang="en-US" sz="1100">
                <a:solidFill>
                  <a:srgbClr val="ABB2BF"/>
                </a:solidFill>
                <a:latin typeface="Consolas"/>
              </a:rPr>
              <a:t>                    Your browser does not support the video tag.</a:t>
            </a:r>
            <a:endParaRPr lang="en-US"/>
          </a:p>
          <a:p>
            <a:pPr algn="l"/>
            <a:r>
              <a:rPr lang="en-US" sz="1100">
                <a:solidFill>
                  <a:srgbClr val="ABB2BF"/>
                </a:solidFill>
                <a:latin typeface="Consolas"/>
              </a:rPr>
              <a:t>                &lt;/</a:t>
            </a:r>
            <a:r>
              <a:rPr lang="en-US" sz="1100">
                <a:solidFill>
                  <a:srgbClr val="E06C75"/>
                </a:solidFill>
                <a:latin typeface="Consolas"/>
              </a:rPr>
              <a:t>video</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div</a:t>
            </a:r>
            <a:r>
              <a:rPr lang="en-US" sz="1100">
                <a:solidFill>
                  <a:srgbClr val="ABB2BF"/>
                </a:solidFill>
                <a:latin typeface="Consolas"/>
              </a:rPr>
              <a:t> </a:t>
            </a:r>
            <a:r>
              <a:rPr lang="en-US" sz="1100">
                <a:solidFill>
                  <a:srgbClr val="D19A66"/>
                </a:solidFill>
                <a:latin typeface="Consolas"/>
              </a:rPr>
              <a:t>class</a:t>
            </a:r>
            <a:r>
              <a:rPr lang="en-US" sz="1100">
                <a:solidFill>
                  <a:srgbClr val="ABB2BF"/>
                </a:solidFill>
                <a:latin typeface="Consolas"/>
              </a:rPr>
              <a:t>=</a:t>
            </a:r>
            <a:r>
              <a:rPr lang="en-US" sz="1100">
                <a:solidFill>
                  <a:srgbClr val="98C379"/>
                </a:solidFill>
                <a:latin typeface="Consolas"/>
              </a:rPr>
              <a:t>"video-overlay"</a:t>
            </a:r>
            <a:r>
              <a:rPr lang="en-US" sz="1100">
                <a:solidFill>
                  <a:srgbClr val="ABB2BF"/>
                </a:solidFill>
                <a:latin typeface="Consolas"/>
              </a:rPr>
              <a:t>&gt;&lt;/</a:t>
            </a:r>
            <a:r>
              <a:rPr lang="en-US" sz="1100">
                <a:solidFill>
                  <a:srgbClr val="E06C75"/>
                </a:solidFill>
                <a:latin typeface="Consolas"/>
              </a:rPr>
              <a:t>div</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div</a:t>
            </a:r>
            <a:r>
              <a:rPr lang="en-US" sz="1100">
                <a:solidFill>
                  <a:srgbClr val="ABB2BF"/>
                </a:solidFill>
                <a:latin typeface="Consolas"/>
              </a:rPr>
              <a:t> </a:t>
            </a:r>
            <a:r>
              <a:rPr lang="en-US" sz="1100">
                <a:solidFill>
                  <a:srgbClr val="D19A66"/>
                </a:solidFill>
                <a:latin typeface="Consolas"/>
              </a:rPr>
              <a:t>class</a:t>
            </a:r>
            <a:r>
              <a:rPr lang="en-US" sz="1100">
                <a:solidFill>
                  <a:srgbClr val="ABB2BF"/>
                </a:solidFill>
                <a:latin typeface="Consolas"/>
              </a:rPr>
              <a:t>=</a:t>
            </a:r>
            <a:r>
              <a:rPr lang="en-US" sz="1100">
                <a:solidFill>
                  <a:srgbClr val="98C379"/>
                </a:solidFill>
                <a:latin typeface="Consolas"/>
              </a:rPr>
              <a:t>" z-2 carousel-caption d-none d-md-block"</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h1</a:t>
            </a:r>
            <a:r>
              <a:rPr lang="en-US" sz="1100">
                <a:solidFill>
                  <a:srgbClr val="ABB2BF"/>
                </a:solidFill>
                <a:latin typeface="Consolas"/>
              </a:rPr>
              <a:t>&gt;</a:t>
            </a:r>
            <a:r>
              <a:rPr lang="en-US" sz="1100" err="1">
                <a:solidFill>
                  <a:srgbClr val="ABB2BF"/>
                </a:solidFill>
                <a:latin typeface="Consolas"/>
              </a:rPr>
              <a:t>TitanFit</a:t>
            </a:r>
            <a:r>
              <a:rPr lang="en-US" sz="1100">
                <a:solidFill>
                  <a:srgbClr val="ABB2BF"/>
                </a:solidFill>
                <a:latin typeface="Consolas"/>
              </a:rPr>
              <a:t> Arena&lt;/</a:t>
            </a:r>
            <a:r>
              <a:rPr lang="en-US" sz="1100">
                <a:solidFill>
                  <a:srgbClr val="E06C75"/>
                </a:solidFill>
                <a:latin typeface="Consolas"/>
              </a:rPr>
              <a:t>h1</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p</a:t>
            </a:r>
            <a:r>
              <a:rPr lang="en-US" sz="1100">
                <a:solidFill>
                  <a:srgbClr val="ABB2BF"/>
                </a:solidFill>
                <a:latin typeface="Consolas"/>
              </a:rPr>
              <a:t>&gt;Unleash your inner strength and achieve your fitness goals with our state-of-the-art gym.&lt;/</a:t>
            </a:r>
            <a:r>
              <a:rPr lang="en-US" sz="1100">
                <a:solidFill>
                  <a:srgbClr val="E06C75"/>
                </a:solidFill>
                <a:latin typeface="Consolas"/>
              </a:rPr>
              <a:t>p</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button</a:t>
            </a:r>
            <a:r>
              <a:rPr lang="en-US" sz="1100">
                <a:solidFill>
                  <a:srgbClr val="ABB2BF"/>
                </a:solidFill>
                <a:latin typeface="Consolas"/>
              </a:rPr>
              <a:t> </a:t>
            </a:r>
            <a:r>
              <a:rPr lang="en-US" sz="1100">
                <a:solidFill>
                  <a:srgbClr val="D19A66"/>
                </a:solidFill>
                <a:latin typeface="Consolas"/>
              </a:rPr>
              <a:t>class</a:t>
            </a:r>
            <a:r>
              <a:rPr lang="en-US" sz="1100">
                <a:solidFill>
                  <a:srgbClr val="ABB2BF"/>
                </a:solidFill>
                <a:latin typeface="Consolas"/>
              </a:rPr>
              <a:t>=</a:t>
            </a:r>
            <a:r>
              <a:rPr lang="en-US" sz="1100">
                <a:solidFill>
                  <a:srgbClr val="98C379"/>
                </a:solidFill>
                <a:latin typeface="Consolas"/>
              </a:rPr>
              <a:t>" </a:t>
            </a:r>
            <a:r>
              <a:rPr lang="en-US" sz="1100" err="1">
                <a:solidFill>
                  <a:srgbClr val="98C379"/>
                </a:solidFill>
                <a:latin typeface="Consolas"/>
              </a:rPr>
              <a:t>btn</a:t>
            </a:r>
            <a:r>
              <a:rPr lang="en-US" sz="1100">
                <a:solidFill>
                  <a:srgbClr val="98C379"/>
                </a:solidFill>
                <a:latin typeface="Consolas"/>
              </a:rPr>
              <a:t> </a:t>
            </a:r>
            <a:r>
              <a:rPr lang="en-US" sz="1100" err="1">
                <a:solidFill>
                  <a:srgbClr val="98C379"/>
                </a:solidFill>
                <a:latin typeface="Consolas"/>
              </a:rPr>
              <a:t>btn</a:t>
            </a:r>
            <a:r>
              <a:rPr lang="en-US" sz="1100">
                <a:solidFill>
                  <a:srgbClr val="98C379"/>
                </a:solidFill>
                <a:latin typeface="Consolas"/>
              </a:rPr>
              <a:t>-secondary p-2"</a:t>
            </a:r>
            <a:r>
              <a:rPr lang="en-US" sz="1100">
                <a:solidFill>
                  <a:srgbClr val="ABB2BF"/>
                </a:solidFill>
                <a:latin typeface="Consolas"/>
              </a:rPr>
              <a:t> </a:t>
            </a:r>
            <a:r>
              <a:rPr lang="en-US" sz="1100">
                <a:solidFill>
                  <a:srgbClr val="D19A66"/>
                </a:solidFill>
                <a:latin typeface="Consolas"/>
              </a:rPr>
              <a:t>data-bs-toggle</a:t>
            </a:r>
            <a:r>
              <a:rPr lang="en-US" sz="1100">
                <a:solidFill>
                  <a:srgbClr val="ABB2BF"/>
                </a:solidFill>
                <a:latin typeface="Consolas"/>
              </a:rPr>
              <a:t>=</a:t>
            </a:r>
            <a:r>
              <a:rPr lang="en-US" sz="1100">
                <a:solidFill>
                  <a:srgbClr val="98C379"/>
                </a:solidFill>
                <a:latin typeface="Consolas"/>
              </a:rPr>
              <a:t>"modal"</a:t>
            </a:r>
            <a:endParaRPr lang="en-US"/>
          </a:p>
          <a:p>
            <a:pPr algn="l"/>
            <a:r>
              <a:rPr lang="en-US" sz="1100">
                <a:solidFill>
                  <a:srgbClr val="ABB2BF"/>
                </a:solidFill>
                <a:latin typeface="Consolas"/>
              </a:rPr>
              <a:t>                        </a:t>
            </a:r>
            <a:r>
              <a:rPr lang="en-US" sz="1100">
                <a:solidFill>
                  <a:srgbClr val="D19A66"/>
                </a:solidFill>
                <a:latin typeface="Consolas"/>
              </a:rPr>
              <a:t>data-bs-target</a:t>
            </a:r>
            <a:r>
              <a:rPr lang="en-US" sz="1100">
                <a:solidFill>
                  <a:srgbClr val="ABB2BF"/>
                </a:solidFill>
                <a:latin typeface="Consolas"/>
              </a:rPr>
              <a:t>=</a:t>
            </a:r>
            <a:r>
              <a:rPr lang="en-US" sz="1100">
                <a:solidFill>
                  <a:srgbClr val="98C379"/>
                </a:solidFill>
                <a:latin typeface="Consolas"/>
              </a:rPr>
              <a:t>"#sign-</a:t>
            </a:r>
            <a:r>
              <a:rPr lang="en-US" sz="1100" err="1">
                <a:solidFill>
                  <a:srgbClr val="98C379"/>
                </a:solidFill>
                <a:latin typeface="Consolas"/>
              </a:rPr>
              <a:t>upModal</a:t>
            </a:r>
            <a:r>
              <a:rPr lang="en-US" sz="1100">
                <a:solidFill>
                  <a:srgbClr val="98C379"/>
                </a:solidFill>
                <a:latin typeface="Consolas"/>
              </a:rPr>
              <a:t>"</a:t>
            </a:r>
            <a:r>
              <a:rPr lang="en-US" sz="1100">
                <a:solidFill>
                  <a:srgbClr val="ABB2BF"/>
                </a:solidFill>
                <a:latin typeface="Consolas"/>
              </a:rPr>
              <a:t>&gt;sign-up&lt;/</a:t>
            </a:r>
            <a:r>
              <a:rPr lang="en-US" sz="1100">
                <a:solidFill>
                  <a:srgbClr val="E06C75"/>
                </a:solidFill>
                <a:latin typeface="Consolas"/>
              </a:rPr>
              <a:t>button</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button</a:t>
            </a:r>
            <a:r>
              <a:rPr lang="en-US" sz="1100">
                <a:solidFill>
                  <a:srgbClr val="ABB2BF"/>
                </a:solidFill>
                <a:latin typeface="Consolas"/>
              </a:rPr>
              <a:t> </a:t>
            </a:r>
            <a:r>
              <a:rPr lang="en-US" sz="1100">
                <a:solidFill>
                  <a:srgbClr val="D19A66"/>
                </a:solidFill>
                <a:latin typeface="Consolas"/>
              </a:rPr>
              <a:t>class</a:t>
            </a:r>
            <a:r>
              <a:rPr lang="en-US" sz="1100">
                <a:solidFill>
                  <a:srgbClr val="ABB2BF"/>
                </a:solidFill>
                <a:latin typeface="Consolas"/>
              </a:rPr>
              <a:t>=</a:t>
            </a:r>
            <a:r>
              <a:rPr lang="en-US" sz="1100">
                <a:solidFill>
                  <a:srgbClr val="98C379"/>
                </a:solidFill>
                <a:latin typeface="Consolas"/>
              </a:rPr>
              <a:t>" </a:t>
            </a:r>
            <a:r>
              <a:rPr lang="en-US" sz="1100" err="1">
                <a:solidFill>
                  <a:srgbClr val="98C379"/>
                </a:solidFill>
                <a:latin typeface="Consolas"/>
              </a:rPr>
              <a:t>btn</a:t>
            </a:r>
            <a:r>
              <a:rPr lang="en-US" sz="1100">
                <a:solidFill>
                  <a:srgbClr val="98C379"/>
                </a:solidFill>
                <a:latin typeface="Consolas"/>
              </a:rPr>
              <a:t> </a:t>
            </a:r>
            <a:r>
              <a:rPr lang="en-US" sz="1100" err="1">
                <a:solidFill>
                  <a:srgbClr val="98C379"/>
                </a:solidFill>
                <a:latin typeface="Consolas"/>
              </a:rPr>
              <a:t>btn</a:t>
            </a:r>
            <a:r>
              <a:rPr lang="en-US" sz="1100">
                <a:solidFill>
                  <a:srgbClr val="98C379"/>
                </a:solidFill>
                <a:latin typeface="Consolas"/>
              </a:rPr>
              <a:t>-primary p-2"</a:t>
            </a:r>
            <a:r>
              <a:rPr lang="en-US" sz="1100">
                <a:solidFill>
                  <a:srgbClr val="ABB2BF"/>
                </a:solidFill>
                <a:latin typeface="Consolas"/>
              </a:rPr>
              <a:t> </a:t>
            </a:r>
            <a:r>
              <a:rPr lang="en-US" sz="1100">
                <a:solidFill>
                  <a:srgbClr val="D19A66"/>
                </a:solidFill>
                <a:latin typeface="Consolas"/>
              </a:rPr>
              <a:t>data-bs-toggle</a:t>
            </a:r>
            <a:r>
              <a:rPr lang="en-US" sz="1100">
                <a:solidFill>
                  <a:srgbClr val="ABB2BF"/>
                </a:solidFill>
                <a:latin typeface="Consolas"/>
              </a:rPr>
              <a:t>=</a:t>
            </a:r>
            <a:r>
              <a:rPr lang="en-US" sz="1100">
                <a:solidFill>
                  <a:srgbClr val="98C379"/>
                </a:solidFill>
                <a:latin typeface="Consolas"/>
              </a:rPr>
              <a:t>"modal"</a:t>
            </a:r>
            <a:endParaRPr lang="en-US"/>
          </a:p>
          <a:p>
            <a:pPr algn="l"/>
            <a:r>
              <a:rPr lang="en-US" sz="1100">
                <a:solidFill>
                  <a:srgbClr val="ABB2BF"/>
                </a:solidFill>
                <a:latin typeface="Consolas"/>
              </a:rPr>
              <a:t>                        </a:t>
            </a:r>
            <a:r>
              <a:rPr lang="en-US" sz="1100">
                <a:solidFill>
                  <a:srgbClr val="D19A66"/>
                </a:solidFill>
                <a:latin typeface="Consolas"/>
              </a:rPr>
              <a:t>data-bs-target</a:t>
            </a:r>
            <a:r>
              <a:rPr lang="en-US" sz="1100">
                <a:solidFill>
                  <a:srgbClr val="ABB2BF"/>
                </a:solidFill>
                <a:latin typeface="Consolas"/>
              </a:rPr>
              <a:t>=</a:t>
            </a:r>
            <a:r>
              <a:rPr lang="en-US" sz="1100">
                <a:solidFill>
                  <a:srgbClr val="98C379"/>
                </a:solidFill>
                <a:latin typeface="Consolas"/>
              </a:rPr>
              <a:t>"#sign-</a:t>
            </a:r>
            <a:r>
              <a:rPr lang="en-US" sz="1100" err="1">
                <a:solidFill>
                  <a:srgbClr val="98C379"/>
                </a:solidFill>
                <a:latin typeface="Consolas"/>
              </a:rPr>
              <a:t>inModal</a:t>
            </a:r>
            <a:r>
              <a:rPr lang="en-US" sz="1100">
                <a:solidFill>
                  <a:srgbClr val="98C379"/>
                </a:solidFill>
                <a:latin typeface="Consolas"/>
              </a:rPr>
              <a:t>"</a:t>
            </a:r>
            <a:r>
              <a:rPr lang="en-US" sz="1100">
                <a:solidFill>
                  <a:srgbClr val="ABB2BF"/>
                </a:solidFill>
                <a:latin typeface="Consolas"/>
              </a:rPr>
              <a:t>&gt;sign-in&lt;/</a:t>
            </a:r>
            <a:r>
              <a:rPr lang="en-US" sz="1100">
                <a:solidFill>
                  <a:srgbClr val="E06C75"/>
                </a:solidFill>
                <a:latin typeface="Consolas"/>
              </a:rPr>
              <a:t>button</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div</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div</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div</a:t>
            </a:r>
            <a:r>
              <a:rPr lang="en-US" sz="1100">
                <a:solidFill>
                  <a:srgbClr val="ABB2BF"/>
                </a:solidFill>
                <a:latin typeface="Consolas"/>
              </a:rPr>
              <a:t>&gt;</a:t>
            </a:r>
            <a:endParaRPr lang="en-US"/>
          </a:p>
          <a:p>
            <a:pPr algn="l"/>
            <a:r>
              <a:rPr lang="en-US" sz="1100">
                <a:solidFill>
                  <a:srgbClr val="ABB2BF"/>
                </a:solidFill>
                <a:latin typeface="Consolas"/>
              </a:rPr>
              <a:t>    &lt;/</a:t>
            </a:r>
            <a:r>
              <a:rPr lang="en-US" sz="1100">
                <a:solidFill>
                  <a:srgbClr val="E06C75"/>
                </a:solidFill>
                <a:latin typeface="Consolas"/>
              </a:rPr>
              <a:t>div</a:t>
            </a:r>
            <a:r>
              <a:rPr lang="en-US" sz="1100">
                <a:solidFill>
                  <a:srgbClr val="ABB2BF"/>
                </a:solidFill>
                <a:latin typeface="Consolas"/>
              </a:rPr>
              <a:t>&gt;</a:t>
            </a:r>
            <a:endParaRPr lang="en-US"/>
          </a:p>
        </p:txBody>
      </p:sp>
      <p:sp>
        <p:nvSpPr>
          <p:cNvPr id="4" name="TextBox 3">
            <a:extLst>
              <a:ext uri="{FF2B5EF4-FFF2-40B4-BE49-F238E27FC236}">
                <a16:creationId xmlns:a16="http://schemas.microsoft.com/office/drawing/2014/main" id="{68A7BFDA-453D-A5D3-E46B-E4548B2B27BA}"/>
              </a:ext>
            </a:extLst>
          </p:cNvPr>
          <p:cNvSpPr txBox="1"/>
          <p:nvPr/>
        </p:nvSpPr>
        <p:spPr>
          <a:xfrm>
            <a:off x="70339" y="980344"/>
            <a:ext cx="3648806"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D1D5DB"/>
                </a:solidFill>
                <a:latin typeface="Source Code Pro Medium"/>
              </a:rPr>
              <a:t>This code represents a carousel component on a web page. It displays a full-screen video background and includes a caption and buttons for sign-up and sign-in modal windows.</a:t>
            </a:r>
            <a:endParaRPr lang="en-US" sz="1000"/>
          </a:p>
          <a:p>
            <a:r>
              <a:rPr lang="en-US" sz="1000">
                <a:solidFill>
                  <a:srgbClr val="D1D5DB"/>
                </a:solidFill>
                <a:latin typeface="Source Code Pro Medium"/>
              </a:rPr>
              <a:t>The carousel is created using the Bootstrap framework's carousel component. The carousel-inner div contains the carousel items, which in this case is a single active item that contains a video element with a source specified by the </a:t>
            </a:r>
            <a:r>
              <a:rPr lang="en-US" sz="1000" err="1">
                <a:solidFill>
                  <a:srgbClr val="D1D5DB"/>
                </a:solidFill>
                <a:latin typeface="Source Code Pro Medium"/>
              </a:rPr>
              <a:t>src</a:t>
            </a:r>
            <a:r>
              <a:rPr lang="en-US" sz="1000">
                <a:solidFill>
                  <a:srgbClr val="D1D5DB"/>
                </a:solidFill>
                <a:latin typeface="Source Code Pro Medium"/>
              </a:rPr>
              <a:t> attribute. If the video fails to load, a message is displayed that the user's browser does not support the video tag. The video-overlay div is used to add a transparent overlay on the video, and the carousel-caption div is used to add the caption with the heading, paragraph, and sign-up/sign-in buttons.</a:t>
            </a:r>
          </a:p>
          <a:p>
            <a:r>
              <a:rPr lang="en-US" sz="1000">
                <a:solidFill>
                  <a:srgbClr val="D1D5DB"/>
                </a:solidFill>
                <a:latin typeface="Source Code Pro Medium"/>
              </a:rPr>
              <a:t>The data-bs-ride attribute specifies that the carousel should start automatically when the page loads. The data-bs-toggle and data-bs-target attributes on the sign-up and sign-in buttons are used to trigger the modal windows with the corresponding IDs.</a:t>
            </a:r>
          </a:p>
        </p:txBody>
      </p:sp>
      <p:sp>
        <p:nvSpPr>
          <p:cNvPr id="5" name="TextBox 4">
            <a:extLst>
              <a:ext uri="{FF2B5EF4-FFF2-40B4-BE49-F238E27FC236}">
                <a16:creationId xmlns:a16="http://schemas.microsoft.com/office/drawing/2014/main" id="{9CA1F486-5DED-0AC1-EF29-F9E883927A79}"/>
              </a:ext>
            </a:extLst>
          </p:cNvPr>
          <p:cNvSpPr txBox="1"/>
          <p:nvPr/>
        </p:nvSpPr>
        <p:spPr>
          <a:xfrm>
            <a:off x="120893" y="175846"/>
            <a:ext cx="234754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000">
                <a:latin typeface="Source Code Pro"/>
              </a:rPr>
              <a:t>CROUSEL</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053;p54">
            <a:extLst>
              <a:ext uri="{FF2B5EF4-FFF2-40B4-BE49-F238E27FC236}">
                <a16:creationId xmlns:a16="http://schemas.microsoft.com/office/drawing/2014/main" id="{74ED9231-7D41-35CC-66A6-FC45BF987878}"/>
              </a:ext>
            </a:extLst>
          </p:cNvPr>
          <p:cNvSpPr txBox="1"/>
          <p:nvPr/>
        </p:nvSpPr>
        <p:spPr>
          <a:xfrm>
            <a:off x="8588000" y="4001925"/>
            <a:ext cx="519300" cy="75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16" name="Subtitle 15">
            <a:extLst>
              <a:ext uri="{FF2B5EF4-FFF2-40B4-BE49-F238E27FC236}">
                <a16:creationId xmlns:a16="http://schemas.microsoft.com/office/drawing/2014/main" id="{8B172C8F-D165-D699-4F8A-F7C05D55A898}"/>
              </a:ext>
            </a:extLst>
          </p:cNvPr>
          <p:cNvSpPr>
            <a:spLocks noGrp="1"/>
          </p:cNvSpPr>
          <p:nvPr>
            <p:ph type="subTitle" idx="1"/>
          </p:nvPr>
        </p:nvSpPr>
        <p:spPr/>
        <p:txBody>
          <a:bodyPr/>
          <a:lstStyle/>
          <a:p>
            <a:r>
              <a:rPr lang="en-US"/>
              <a:t>#</a:t>
            </a:r>
          </a:p>
        </p:txBody>
      </p:sp>
      <p:sp>
        <p:nvSpPr>
          <p:cNvPr id="17" name="Subtitle 16">
            <a:extLst>
              <a:ext uri="{FF2B5EF4-FFF2-40B4-BE49-F238E27FC236}">
                <a16:creationId xmlns:a16="http://schemas.microsoft.com/office/drawing/2014/main" id="{4542DED0-4398-F772-A748-A9856BCE34BB}"/>
              </a:ext>
            </a:extLst>
          </p:cNvPr>
          <p:cNvSpPr>
            <a:spLocks noGrp="1"/>
          </p:cNvSpPr>
          <p:nvPr>
            <p:ph type="subTitle" idx="2"/>
          </p:nvPr>
        </p:nvSpPr>
        <p:spPr/>
        <p:txBody>
          <a:bodyPr/>
          <a:lstStyle/>
          <a:p>
            <a:r>
              <a:rPr lang="en-US"/>
              <a:t>#</a:t>
            </a:r>
          </a:p>
        </p:txBody>
      </p:sp>
      <p:sp>
        <p:nvSpPr>
          <p:cNvPr id="18" name="Subtitle 17">
            <a:extLst>
              <a:ext uri="{FF2B5EF4-FFF2-40B4-BE49-F238E27FC236}">
                <a16:creationId xmlns:a16="http://schemas.microsoft.com/office/drawing/2014/main" id="{EE990BB7-E6B0-366A-18F4-8B765879AA7E}"/>
              </a:ext>
            </a:extLst>
          </p:cNvPr>
          <p:cNvSpPr>
            <a:spLocks noGrp="1"/>
          </p:cNvSpPr>
          <p:nvPr>
            <p:ph type="subTitle" idx="3"/>
          </p:nvPr>
        </p:nvSpPr>
        <p:spPr/>
        <p:txBody>
          <a:bodyPr/>
          <a:lstStyle/>
          <a:p>
            <a:r>
              <a:rPr lang="en-US"/>
              <a:t>#</a:t>
            </a:r>
          </a:p>
        </p:txBody>
      </p:sp>
      <p:sp>
        <p:nvSpPr>
          <p:cNvPr id="14" name="Title 13">
            <a:extLst>
              <a:ext uri="{FF2B5EF4-FFF2-40B4-BE49-F238E27FC236}">
                <a16:creationId xmlns:a16="http://schemas.microsoft.com/office/drawing/2014/main" id="{9F15911F-8CAE-65CE-B0B1-8808EB5FE18A}"/>
              </a:ext>
            </a:extLst>
          </p:cNvPr>
          <p:cNvSpPr>
            <a:spLocks noGrp="1"/>
          </p:cNvSpPr>
          <p:nvPr>
            <p:ph type="title"/>
          </p:nvPr>
        </p:nvSpPr>
        <p:spPr>
          <a:xfrm>
            <a:off x="724875" y="468563"/>
            <a:ext cx="7699200" cy="393600"/>
          </a:xfrm>
        </p:spPr>
        <p:txBody>
          <a:bodyPr/>
          <a:lstStyle/>
          <a:p>
            <a:r>
              <a:rPr lang="en-US"/>
              <a:t>Hero Section</a:t>
            </a:r>
          </a:p>
        </p:txBody>
      </p:sp>
      <p:pic>
        <p:nvPicPr>
          <p:cNvPr id="3" name="Picture 3" descr="Graphical user interface, application&#10;&#10;Description automatically generated">
            <a:extLst>
              <a:ext uri="{FF2B5EF4-FFF2-40B4-BE49-F238E27FC236}">
                <a16:creationId xmlns:a16="http://schemas.microsoft.com/office/drawing/2014/main" id="{B7E0CB19-F8B4-7176-AC68-FC29BCE9F685}"/>
              </a:ext>
            </a:extLst>
          </p:cNvPr>
          <p:cNvPicPr>
            <a:picLocks noChangeAspect="1"/>
          </p:cNvPicPr>
          <p:nvPr/>
        </p:nvPicPr>
        <p:blipFill>
          <a:blip r:embed="rId2"/>
          <a:stretch>
            <a:fillRect/>
          </a:stretch>
        </p:blipFill>
        <p:spPr>
          <a:xfrm>
            <a:off x="1072662" y="1547658"/>
            <a:ext cx="6998676" cy="2039393"/>
          </a:xfrm>
          <a:prstGeom prst="rect">
            <a:avLst/>
          </a:prstGeom>
        </p:spPr>
      </p:pic>
    </p:spTree>
    <p:extLst>
      <p:ext uri="{BB962C8B-B14F-4D97-AF65-F5344CB8AC3E}">
        <p14:creationId xmlns:p14="http://schemas.microsoft.com/office/powerpoint/2010/main" val="187438694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Unix 5.15.0.1033"/>
  <p:tag name="AS_RELEASE_DATE" val="2022.06.14"/>
  <p:tag name="AS_TITLE" val="Aspose.Slides for .NET5"/>
  <p:tag name="AS_VERSION" val="22.6"/>
</p:tagLst>
</file>

<file path=ppt/theme/theme1.xml><?xml version="1.0" encoding="utf-8"?>
<a:theme xmlns:a="http://schemas.openxmlformats.org/drawingml/2006/main" name="Introduction to Java Programming for High School by Slidesgo">
  <a:themeElements>
    <a:clrScheme name="Simple Light">
      <a:dk1>
        <a:srgbClr val="E7E7E7"/>
      </a:dk1>
      <a:lt1>
        <a:srgbClr val="10111A"/>
      </a:lt1>
      <a:dk2>
        <a:srgbClr val="FD4A4A"/>
      </a:dk2>
      <a:lt2>
        <a:srgbClr val="EC7955"/>
      </a:lt2>
      <a:accent1>
        <a:srgbClr val="E81A81"/>
      </a:accent1>
      <a:accent2>
        <a:srgbClr val="94EE6B"/>
      </a:accent2>
      <a:accent3>
        <a:srgbClr val="4CAE97"/>
      </a:accent3>
      <a:accent4>
        <a:srgbClr val="BD64B5"/>
      </a:accent4>
      <a:accent5>
        <a:srgbClr val="FFFF99"/>
      </a:accent5>
      <a:accent6>
        <a:srgbClr val="2C293A"/>
      </a:accent6>
      <a:hlink>
        <a:srgbClr val="F8F8F8"/>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letext Style Workshop XL by Slidesgo">
  <a:themeElements>
    <a:clrScheme name="Simple Light">
      <a:dk1>
        <a:srgbClr val="000000"/>
      </a:dk1>
      <a:lt1>
        <a:srgbClr val="FFFFFF"/>
      </a:lt1>
      <a:dk2>
        <a:srgbClr val="1B1822"/>
      </a:dk2>
      <a:lt2>
        <a:srgbClr val="666666"/>
      </a:lt2>
      <a:accent1>
        <a:srgbClr val="E7E75C"/>
      </a:accent1>
      <a:accent2>
        <a:srgbClr val="5CD5D5"/>
      </a:accent2>
      <a:accent3>
        <a:srgbClr val="46BE53"/>
      </a:accent3>
      <a:accent4>
        <a:srgbClr val="D33DA5"/>
      </a:accent4>
      <a:accent5>
        <a:srgbClr val="E2392B"/>
      </a:accent5>
      <a:accent6>
        <a:srgbClr val="7152C2"/>
      </a:accent6>
      <a:hlink>
        <a:srgbClr val="F7F70A"/>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Introduction to Java Programming for High School by Slidesgo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34</Slides>
  <Notes>27</Notes>
  <HiddenSlides>0</HiddenSlides>
  <ScaleCrop>false</ScaleCrop>
  <HeadingPairs>
    <vt:vector size="4" baseType="variant">
      <vt:variant>
        <vt:lpstr>Theme</vt:lpstr>
      </vt:variant>
      <vt:variant>
        <vt:i4>3</vt:i4>
      </vt:variant>
      <vt:variant>
        <vt:lpstr>Slide Titles</vt:lpstr>
      </vt:variant>
      <vt:variant>
        <vt:i4>34</vt:i4>
      </vt:variant>
    </vt:vector>
  </HeadingPairs>
  <TitlesOfParts>
    <vt:vector size="37" baseType="lpstr">
      <vt:lpstr>Introduction to Java Programming for High School by Slidesgo</vt:lpstr>
      <vt:lpstr>Programming Lesson by Slidesgo</vt:lpstr>
      <vt:lpstr>Teletext Style Workshop XL by Slidesgo</vt:lpstr>
      <vt:lpstr>TITAN FIT ARENA</vt:lpstr>
      <vt:lpstr>About Website</vt:lpstr>
      <vt:lpstr>Developers Information</vt:lpstr>
      <vt:lpstr>Titan Fit Home Page Introduction</vt:lpstr>
      <vt:lpstr>NAVBAR</vt:lpstr>
      <vt:lpstr>NAVBAR</vt:lpstr>
      <vt:lpstr>Crousel</vt:lpstr>
      <vt:lpstr> &lt;div id="carouselExampleSlidesOnly" class="carousel slide" data-bs-ride="carousel"&gt;         &lt;div class="carousel-inner"&gt;             &lt;div class="carousel-item active"&gt;                 &lt;video class="d-block w-100" autoplay loop muted&gt;                     &lt;source src="img/crousel-vdo.mp4" type="video/mp4"&gt;                     Your browser does not support the video tag.                 &lt;/video&gt;                 &lt;div class="video-overlay"&gt;&lt;/div&gt;                 &lt;div class=" z-2 carousel-caption d-none d-md-block"&gt;                     &lt;h1&gt;TitanFit Arena&lt;/h1&gt;                     &lt;p&gt;Unleash your inner strength and achieve your fitness goals with our state-of-the-art gym.&lt;/p&gt;                     &lt;button class=" btn btn-secondary p-2" data-bs-toggle="modal"                         data-bs-target="#sign-upModal"&gt;sign-up&lt;/button&gt;                     &lt;button class=" btn btn-primary p-2" data-bs-toggle="modal"                         data-bs-target="#sign-inModal"&gt;sign-in&lt;/button&gt;                 &lt;/div&gt;             &lt;/div&gt;         &lt;/div&gt;     &lt;/div&gt;</vt:lpstr>
      <vt:lpstr>Hero Section</vt:lpstr>
      <vt:lpstr>Hero Section</vt:lpstr>
      <vt:lpstr>Feature  Section</vt:lpstr>
      <vt:lpstr>Feature  Section</vt:lpstr>
      <vt:lpstr>Trainer Section</vt:lpstr>
      <vt:lpstr>Trainer  Section</vt:lpstr>
      <vt:lpstr>FOOTER</vt:lpstr>
      <vt:lpstr>FOOTER</vt:lpstr>
      <vt:lpstr>THANK YOU</vt:lpstr>
      <vt:lpstr>BLOG PAGE</vt:lpstr>
      <vt:lpstr>PowerPoint Presentation</vt:lpstr>
      <vt:lpstr>&lt;div class="px-4 py-5 my-5 text-center text-light"&gt;         &lt;img class="d-block mx-auto mb-4" src="img/Blog-hero-logo.png" alt="" width="72" height="60"&gt;         &lt;h1 class="display-5 fw-bold"&gt;Titan Fitness Center&lt;/h1&gt;         &lt;div class="col-lg-6 mx-auto"&gt;             &lt;p class="lead mb-4"&gt;"Get inspired and informed with Titan Fitness Center's blog page, featuring expert                 insights on health and wellness, workout tips, nutrition advice, and more. Join our community of fitness                 enthusiasts and stay up-to-date with the latest trends and developments in the fitness world."&lt;/p&gt;             &lt;div class="d-grid gap-2 d-sm-flex justify-content-sm-center"&gt;                 &lt;button type="button" data-bs-toggle="modal" data-bs-target="#sign-upModal"                     class="btn btn-primary btn-lg px-4 gap-3"&gt;Sign-up&lt;/button&gt;                 &lt;button type="button" data-bs-toggle="modal" data-bs-target="#sign-inModal"                     class="btn btn-outline-secondary btn-lg px-4"&gt;Sign-in&lt;/button&gt;             &lt;/div&gt;         &lt;/div&gt;     &lt;/div&gt; </vt:lpstr>
      <vt:lpstr>PowerPoint Presentation</vt:lpstr>
      <vt:lpstr>&lt;div class="bg-light"&gt;         &lt;br&gt;         &lt;h2 class="d-flex justify-content-center"&gt;Blogs&lt;/h2&gt;         &lt;div style=" width: 25vh; height: 1vh; border-radius: 5px; " class="bg-dark d-flex mx-auto"&gt;             &lt;p&gt;&lt;/p&gt;         &lt;/div&gt;          &lt;br&gt;&lt;br&gt;         &lt;div class="row row-cols-1 row-cols-md-2 row-cols-lg-3 g-4 w-75 mx-auto"&gt;             &lt;div class="col"&gt;                 &lt;div class="card h-100"&gt;                     &lt;img src="img/card1.jpg" class="card-img-top" alt="..."&gt;                     &lt;div class="card-body"&gt;                         &lt;h5 class="card-title"&gt;The Benefits of Strength Training&lt;/h5&gt;                         &lt;p class="card-text"&gt;How Resistance Workouts Can Boost Your Health and Fitness&lt;/p&gt;                         &lt;button type="button" class="btn btn-primary"&gt;Learn More&lt;/button&gt;                     &lt;/div&gt;                 &lt;/div&gt;             &lt;/div&gt;             &lt;div class="col"&gt;                 &lt;div class="card h-100"&gt;                     &lt;img src="img/card2.jpg" class="card-img-top" alt="..."&gt;                     &lt;div class="card-body"&gt;                         &lt;h5 class="card-title"&gt;Fueling Your Workouts&lt;/h5&gt;                         &lt;p class="card-text"&gt;Nutrition Tips and Meal Ideas for Before and After Exercise.&lt;/p&gt;                         &lt;button type="button" class="btn btn-primary"&gt;Learn More&lt;/button&gt;                     &lt;/div&gt;                 &lt;/div&gt;             &lt;/div&gt;             &lt;div class="col"&gt;                 &lt;div class="card h-100"&gt;                     &lt;img src="img/card3.jpg" class="card-img-top" alt="..."&gt;                     &lt;div class="card-body"&gt;                         &lt;h5 class="card-title"&gt;The Power of Group Fitness&lt;/h5&gt;                         &lt;p class="card-text"&gt;Why Working Out with Others Can Boost Your Motivation and Results.&lt;/p&gt;                         &lt;button type="button" class="btn btn-primary"&gt;Learn More&lt;/button&gt;                     &lt;/div&gt;                 &lt;/div&gt;             &lt;/div&gt;         &lt;/div&gt;         &lt;br&gt;&lt;br&gt;&lt;br&gt;     &lt;/div&gt;   </vt:lpstr>
      <vt:lpstr>ABOUT PAGE</vt:lpstr>
      <vt:lpstr>PowerPoint Presentation</vt:lpstr>
      <vt:lpstr> &lt;div class="container col-xxl-8 px-4 py-5 text-light "&gt;         &lt;div class="row flex-lg-row-reverse align-items-center g-5 py-5"&gt;             &lt;div class="col-10 col-sm-8 col-lg-6"&gt;                 &lt;img src="img/about-hero.jpg" class=" rounded-4 d-block mx-lg-auto img-fluid" alt="gym picture"                     width="700" height="500" loading="lazy"&gt;             &lt;/div&gt;             &lt;div class="col-lg-6"&gt;                 &lt;h1 class="display-5 fw-bold lh-1 mb-3"&gt;Responsive left-aligned hero with image&lt;/h1&gt;                 &lt;p class="lead"&gt;Titan Fitness is more than just a gym - it's a community of like-minded individuals                     dedicated to achieving their fitness goals. With state-of-the-art facilities, experienced trainers,                     and access to online resources, Titan Fitness provides everything you need to succeed on your                     fitness journey.Join us today and become a part of the Titan Fitness family.&lt;/p&gt;                 &lt;div class="d-grid gap-2 d-md-flex justify-content-md-start"&gt;                     &lt;a href="#Gallery" class="btn btn-primary btn-lg px-4 me-md-2"&gt;Gallery&lt;/a&gt;                     &lt;a href="contact.html" class="btn btn-outline-secondary btn-lg px-4"&gt;contact us&lt;/a&gt;                 &lt;/div&gt;             &lt;/div&gt;         &lt;/div&gt;     &lt;/div&gt; </vt:lpstr>
      <vt:lpstr>PowerPoint Presentation</vt:lpstr>
      <vt:lpstr>Timetable Section</vt:lpstr>
      <vt:lpstr>PowerPoint Presentation</vt:lpstr>
      <vt:lpstr>&lt;div id="Gallery" class="bg-light text-black "&gt;         &lt;div class="container my-5"&gt;             &lt;br&gt;             &lt;h2 class="text-center "&gt;Gallery&lt;/h2&gt;             &lt;div style=" width: 25vh; height: 1vh; border-radius: 5px; " class=" mb-5 bg-dark d-flex mx-auto"&gt;                 &lt;p&gt;&lt;/p&gt;             &lt;/div&gt;             &lt;div class="row"&gt;                 &lt;div class="col-lg-4 col-md-6 col-sm-12 mb-4"&gt;                     &lt;div class="card"&gt;                         &lt;img class="card-img-top" src="img/gallery1.jpg" alt="Gallery Image 1"&gt;                     &lt;/div&gt;                 &lt;/div&gt;                 &lt;div class="col-lg-4 col-md-6 col-sm-12 mb-4"&gt;                     &lt;div class="card"&gt;                         &lt;img class="card-img-top" src="img/gallery2.jpg" alt="Gallery Image 2"&gt;                     &lt;/div&gt;                 &lt;/div&gt;                 &lt;div class="col-lg-4 col-md-6 col-sm-12 mb-4"&gt;                     &lt;div class="card"&gt;                         &lt;img class="card-img-top " src="img/gall1.jpg" alt="Gallery Image 3"&gt;                     &lt;/div&gt;                 &lt;/div&gt;                 &lt;div class="col-lg-4 col-md-6 col-sm-12 mb-4"&gt;                     &lt;div class="card"&gt;                         &lt;img class="card-img-top" src="img/gall5.jpg" alt="Gallery Image 4"&gt;                     &lt;/div&gt;                 &lt;/div&gt;                 &lt;div class="col-lg-4 col-md-6 col-sm-12 mb-4"&gt;                     &lt;div class="card"&gt;                         &lt;img class="card-img-top" src="img/gall4.jpg" alt="Gallery Image 5"&gt;                     &lt;/div&gt;                 &lt;/div&gt;                 &lt;div class="col-lg-4 col-md-6 col-sm-12 mb-4"&gt;                     &lt;div class="card"&gt;                         &lt;img class="card-img-top" src="img/gall3.jpg" alt="Gallery Image 6"&gt;                     &lt;/div&gt;                 &lt;/div&gt;             &lt;/div&gt;         &lt;/div&gt;         &lt;br&gt;&lt;br&gt;&lt;br&gt;     &lt;/div&gt; </vt:lpstr>
      <vt:lpstr>CONTACT PAGE</vt:lpstr>
      <vt:lpstr>Contact Page Main Section</vt:lpstr>
      <vt:lpstr>Contact Main  Section</vt:lpstr>
      <vt:lpstr>Contact Form Section</vt:lpstr>
      <vt:lpstr>    &lt;div id="contact" class="container text-light"&gt;         &lt;div class="text-center mt-5"&gt;           &lt;h1&gt;Contact Form&lt;/h1&gt;           &lt;div style="width: 30vh; height: 1vh; border-radius: 5px;" class="mb-5 bg-light d-flex mx-auto"&gt;&lt;/div&gt;         &lt;/div&gt;                &lt;div class="row"&gt;           &lt;div class="col-lg-7 mx-auto"&gt;             &lt;div class="card mt-2 mx-auto p-4 bg-light shadow"&gt;               &lt;div class="card-body bg-light"&gt;                 &lt;div class="container"&gt;                   &lt;form id="contact-form" role="form"&gt;                     &lt;div class="controls"&gt;                       &lt;div class="row"&gt;                         &lt;div class="col-md-6"&gt;                           &lt;div class="form-group"&gt;                             &lt;label for="form_name"&gt;Firstname&lt;/label&gt;                             &lt;input id="form_name" type="text" name="name" class="form-control" placeholder="Please enter your firstname" required="required" data-error="Firstname is required."&gt;                           &lt;/div&gt;                         &lt;/div&gt;                       &lt;/div&gt;                       &lt;div class="row"&gt;                         &lt;div class="col-md-6"&gt;                           &lt;div class="form-group"&gt;                             &lt;label for="form_email"&gt;Email&lt;/label&gt;                             &lt;input id="form_email" type="email" name="email" class="form-control" placeholder="Please enter your email" required="required" data-error="Valid email is required."&gt;                           &lt;/div&gt;                         &lt;/div&gt;                         &lt;div class="col-md-6"&gt;                           &lt;div class="form-group"&gt;                             &lt;label for="form_need"&gt;Please specify your need&lt;/label&gt;                             &lt;select id="form_need" name="need" class="form-control" required="required" data-error="Please specify your need."&gt;                               &lt;option value="" selected disabled&gt;Select Your Querie&lt;/option&gt;                               &lt;option&gt;Help-center&lt;/option&gt;                             &lt;/select&gt;                           &lt;/div&gt;                         &lt;/div&gt;                       &lt;/div&gt;                       &lt;div class="row"&gt;                         &lt;div class="col-md-12"&gt;                           &lt;br&gt;                           &lt;input type="submit" class="btn btn-primary btn-send pt-2 btn-block" value="Send Message"&gt;                         &lt;/div&gt;                       &lt;/div&gt;                     &lt;/div&gt;                   &lt;/form&gt;                 &lt;/div&gt;               &lt;/div&gt;             &lt;/div&gt;           &lt;/div&gt;         &lt;/div&gt;         &lt;br&gt;&lt;br&gt;       &lt;/div&gt;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the section</dc:title>
  <cp:revision>17</cp:revision>
  <cp:lastPrinted>2023-04-16T05:57:59Z</cp:lastPrinted>
  <dcterms:created xsi:type="dcterms:W3CDTF">2023-04-16T05:57:59Z</dcterms:created>
  <dcterms:modified xsi:type="dcterms:W3CDTF">2023-04-17T07:19:30Z</dcterms:modified>
</cp:coreProperties>
</file>